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2"/>
  </p:notesMasterIdLst>
  <p:sldIdLst>
    <p:sldId id="274" r:id="rId2"/>
    <p:sldId id="280" r:id="rId3"/>
    <p:sldId id="281" r:id="rId4"/>
    <p:sldId id="282" r:id="rId5"/>
    <p:sldId id="284" r:id="rId6"/>
    <p:sldId id="285" r:id="rId7"/>
    <p:sldId id="283" r:id="rId8"/>
    <p:sldId id="288" r:id="rId9"/>
    <p:sldId id="298" r:id="rId10"/>
    <p:sldId id="286" r:id="rId11"/>
    <p:sldId id="289" r:id="rId12"/>
    <p:sldId id="290" r:id="rId13"/>
    <p:sldId id="291" r:id="rId14"/>
    <p:sldId id="292" r:id="rId15"/>
    <p:sldId id="297" r:id="rId16"/>
    <p:sldId id="293" r:id="rId17"/>
    <p:sldId id="294" r:id="rId18"/>
    <p:sldId id="296" r:id="rId19"/>
    <p:sldId id="299" r:id="rId20"/>
    <p:sldId id="300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9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B5E48"/>
    <a:srgbClr val="004633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408E4C8-3D9A-4167-9FF7-921F88133158}">
  <a:tblStyle styleId="{7FEA9F79-C7AD-423D-892D-932A5D756F69}" styleName="CRV blauw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 w="6350" cmpd="sng">
              <a:solidFill>
                <a:srgbClr val="FFFFFF"/>
              </a:solidFill>
            </a:ln>
          </a:insideH>
          <a:insideV>
            <a:ln w="6350" cmpd="sng">
              <a:solidFill>
                <a:srgbClr val="FFFFFF"/>
              </a:solidFill>
            </a:ln>
          </a:insideV>
        </a:tcBdr>
        <a:fill>
          <a:solidFill>
            <a:srgbClr val="EBF0F4"/>
          </a:solidFill>
        </a:fill>
      </a:tcStyle>
    </a:wholeTbl>
    <a:band1H>
      <a:tcStyle>
        <a:tcBdr/>
      </a:tcStyle>
    </a:band1H>
    <a:band2H>
      <a:tcStyle>
        <a:tcBdr/>
        <a:fill>
          <a:solidFill>
            <a:srgbClr val="D3DEE6"/>
          </a:solidFill>
        </a:fill>
      </a:tcStyle>
    </a:band2H>
    <a:band1V>
      <a:tcStyle>
        <a:tcBdr/>
      </a:tcStyle>
    </a:band1V>
    <a:band2V>
      <a:tcStyle>
        <a:tcBdr/>
        <a:fill>
          <a:solidFill>
            <a:srgbClr val="D3DEE6"/>
          </a:solidFill>
        </a:fill>
      </a:tcStyle>
    </a:band2V>
    <a:lastCol>
      <a:tcTxStyle>
        <a:fontRef idx="minor">
          <a:prstClr val="black"/>
        </a:fontRef>
        <a:schemeClr val="lt1"/>
      </a:tcTxStyle>
      <a:tcStyle>
        <a:tcBdr/>
        <a:fill>
          <a:solidFill>
            <a:srgbClr val="99BBCC"/>
          </a:solidFill>
        </a:fill>
      </a:tcStyle>
    </a:lastCol>
    <a:firstCol>
      <a:tcTxStyle>
        <a:fontRef idx="minor">
          <a:prstClr val="black"/>
        </a:fontRef>
        <a:schemeClr val="lt1"/>
      </a:tcTxStyle>
      <a:tcStyle>
        <a:tcBdr/>
        <a:fill>
          <a:solidFill>
            <a:srgbClr val="99BBCC"/>
          </a:solidFill>
        </a:fill>
      </a:tcStyle>
    </a:firstCol>
    <a:lastRow>
      <a:tcTxStyle>
        <a:fontRef idx="minor">
          <a:prstClr val="black"/>
        </a:fontRef>
        <a:schemeClr val="lt1"/>
      </a:tcTxStyle>
      <a:tcStyle>
        <a:tcBdr/>
        <a:fill>
          <a:solidFill>
            <a:srgbClr val="99BBCC"/>
          </a:solidFill>
        </a:fill>
      </a:tcStyle>
    </a:lastRow>
    <a:firstRow>
      <a:tcTxStyle>
        <a:fontRef idx="minor">
          <a:prstClr val="black"/>
        </a:fontRef>
        <a:schemeClr val="lt1"/>
      </a:tcTxStyle>
      <a:tcStyle>
        <a:tcBdr/>
        <a:fill>
          <a:solidFill>
            <a:srgbClr val="99BBCC"/>
          </a:solidFill>
        </a:fill>
      </a:tcStyle>
    </a:firstRow>
  </a:tblStyle>
  <a:tblStyle styleId="{C408E4C8-3D9A-4167-9FF7-921F88133158}" styleName="CRV grijs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 w="6350" cmpd="sng">
              <a:solidFill>
                <a:srgbClr val="FFFFFF"/>
              </a:solidFill>
            </a:ln>
          </a:insideH>
          <a:insideV>
            <a:ln w="6350" cmpd="sng">
              <a:solidFill>
                <a:srgbClr val="FFFFFF"/>
              </a:solidFill>
            </a:ln>
          </a:insideV>
        </a:tcBdr>
        <a:fill>
          <a:solidFill>
            <a:srgbClr val="F7F7F7"/>
          </a:solidFill>
        </a:fill>
      </a:tcStyle>
    </a:wholeTbl>
    <a:band1H>
      <a:tcStyle>
        <a:tcBdr/>
      </a:tcStyle>
    </a:band1H>
    <a:band2H>
      <a:tcStyle>
        <a:tcBdr/>
        <a:fill>
          <a:solidFill>
            <a:srgbClr val="EAE9E7"/>
          </a:solidFill>
        </a:fill>
      </a:tcStyle>
    </a:band2H>
    <a:band1V>
      <a:tcStyle>
        <a:tcBdr/>
      </a:tcStyle>
    </a:band1V>
    <a:band2V>
      <a:tcStyle>
        <a:tcBdr/>
        <a:fill>
          <a:solidFill>
            <a:srgbClr val="EAE9E7"/>
          </a:solidFill>
        </a:fill>
      </a:tcStyle>
    </a:band2V>
    <a:lastCol>
      <a:tcStyle>
        <a:tcBdr/>
        <a:fill>
          <a:solidFill>
            <a:srgbClr val="C8C1BE"/>
          </a:solidFill>
        </a:fill>
      </a:tcStyle>
    </a:lastCol>
    <a:firstCol>
      <a:tcStyle>
        <a:tcBdr/>
        <a:fill>
          <a:solidFill>
            <a:srgbClr val="C8C1BE"/>
          </a:solidFill>
        </a:fill>
      </a:tcStyle>
    </a:firstCol>
    <a:lastRow>
      <a:tcStyle>
        <a:tcBdr/>
        <a:fill>
          <a:solidFill>
            <a:srgbClr val="C8C1BE"/>
          </a:solidFill>
        </a:fill>
      </a:tcStyle>
    </a:lastRow>
    <a:firstRow>
      <a:tcStyle>
        <a:tcBdr/>
        <a:fill>
          <a:solidFill>
            <a:srgbClr val="C8C1BE"/>
          </a:solidFill>
        </a:fill>
      </a:tcStyle>
    </a:firstRow>
  </a:tblStyle>
  <a:tblStyle styleId="{1C531151-BB38-4773-A870-76748569660D}" styleName="CRV lijnen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 w="6350" cmpd="sng">
              <a:solidFill>
                <a:srgbClr val="C8C1BE"/>
              </a:solidFill>
            </a:ln>
          </a:insideH>
          <a:insideV>
            <a:ln w="6350" cmpd="sng">
              <a:solidFill>
                <a:srgbClr val="C8C1BE"/>
              </a:solidFill>
            </a:ln>
          </a:insideV>
        </a:tcBdr>
        <a:fill>
          <a:noFill/>
        </a:fill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firstRow>
      <a:tcStyle>
        <a:tcBdr/>
      </a:tcStyle>
    </a:firstRow>
  </a:tblStyle>
  <a:tblStyle styleId="{D5F867C7-71CF-460E-B9FE-DBC0FF6FFE5B}" styleName="CRV kolom rood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 w="38100" cmpd="sng">
              <a:solidFill>
                <a:srgbClr val="FFFFFF"/>
              </a:solidFill>
            </a:ln>
          </a:insideH>
          <a:insideV>
            <a:ln>
              <a:noFill/>
            </a:ln>
          </a:insideV>
        </a:tcBdr>
        <a:fill>
          <a:solidFill>
            <a:srgbClr val="EAE9E7"/>
          </a:solidFill>
        </a:fill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TxStyle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Style>
        <a:tcBdr/>
      </a:tcStyle>
    </a:lastRow>
    <a:firstRow>
      <a:tcStyle>
        <a:tcBdr/>
      </a:tcStyle>
    </a:firstRow>
  </a:tblStyle>
  <a:tblStyle styleId="{12CA4939-150A-46F0-A32C-F4278B26E9A4}" styleName="CRV kolom blauw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 w="38100" cmpd="sng">
              <a:solidFill>
                <a:srgbClr val="FFFFFF"/>
              </a:solidFill>
            </a:ln>
          </a:insideH>
          <a:insideV>
            <a:ln>
              <a:noFill/>
            </a:ln>
          </a:insideV>
        </a:tcBdr>
        <a:fill>
          <a:solidFill>
            <a:srgbClr val="EAE9E7"/>
          </a:solidFill>
        </a:fill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TxStyle>
        <a:fontRef idx="minor">
          <a:prstClr val="black"/>
        </a:fontRef>
        <a:schemeClr val="lt1"/>
      </a:tcTxStyle>
      <a:tcStyle>
        <a:tcBdr/>
        <a:fill>
          <a:solidFill>
            <a:schemeClr val="dk2"/>
          </a:solidFill>
        </a:fill>
      </a:tcStyle>
    </a:firstCol>
    <a:lastRow>
      <a:tcStyle>
        <a:tcBdr/>
      </a:tcStyle>
    </a:lastRow>
    <a:firstRow>
      <a:tcStyle>
        <a:tcBdr/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70" autoAdjust="0"/>
    <p:restoredTop sz="94630" autoAdjust="0"/>
  </p:normalViewPr>
  <p:slideViewPr>
    <p:cSldViewPr snapToGrid="0" showGuides="1">
      <p:cViewPr varScale="1">
        <p:scale>
          <a:sx n="78" d="100"/>
          <a:sy n="78" d="100"/>
        </p:scale>
        <p:origin x="1949" y="62"/>
      </p:cViewPr>
      <p:guideLst>
        <p:guide orient="horz" pos="2160"/>
        <p:guide pos="9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4628E2-6E7A-4F93-94DA-32E103861B6C}" type="doc">
      <dgm:prSet loTypeId="urn:microsoft.com/office/officeart/2005/8/layout/defaul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66BE732-4576-4430-8BEA-68142FC43F23}">
      <dgm:prSet/>
      <dgm:spPr/>
      <dgm:t>
        <a:bodyPr/>
        <a:lstStyle/>
        <a:p>
          <a:r>
            <a:rPr lang="cs-CZ" dirty="0"/>
            <a:t>ZDRAVÍ A POPORODNÍ PÉČE</a:t>
          </a:r>
          <a:endParaRPr lang="en-US" dirty="0"/>
        </a:p>
      </dgm:t>
    </dgm:pt>
    <dgm:pt modelId="{76D5B50F-B7A3-4423-8EE4-C3EA1BF22894}" type="parTrans" cxnId="{0B2FEE3E-66BE-4298-9BEE-101463C508E0}">
      <dgm:prSet/>
      <dgm:spPr/>
      <dgm:t>
        <a:bodyPr/>
        <a:lstStyle/>
        <a:p>
          <a:endParaRPr lang="en-US"/>
        </a:p>
      </dgm:t>
    </dgm:pt>
    <dgm:pt modelId="{C942D425-8E37-4B85-824F-6243CE23279C}" type="sibTrans" cxnId="{0B2FEE3E-66BE-4298-9BEE-101463C508E0}">
      <dgm:prSet/>
      <dgm:spPr/>
      <dgm:t>
        <a:bodyPr/>
        <a:lstStyle/>
        <a:p>
          <a:endParaRPr lang="en-US"/>
        </a:p>
      </dgm:t>
    </dgm:pt>
    <dgm:pt modelId="{15580F56-E16B-41B4-8B11-19EF2D85DFC0}">
      <dgm:prSet/>
      <dgm:spPr/>
      <dgm:t>
        <a:bodyPr/>
        <a:lstStyle/>
        <a:p>
          <a:r>
            <a:rPr lang="cs-CZ" dirty="0"/>
            <a:t>VÝŽIVA</a:t>
          </a:r>
          <a:endParaRPr lang="en-US" dirty="0"/>
        </a:p>
      </dgm:t>
    </dgm:pt>
    <dgm:pt modelId="{E1457516-CC08-4237-ACDC-CBEE0ACB5388}" type="parTrans" cxnId="{62220C74-8795-4892-A000-EBDEB8C312F6}">
      <dgm:prSet/>
      <dgm:spPr/>
      <dgm:t>
        <a:bodyPr/>
        <a:lstStyle/>
        <a:p>
          <a:endParaRPr lang="en-US"/>
        </a:p>
      </dgm:t>
    </dgm:pt>
    <dgm:pt modelId="{B75284D8-5023-4BFC-B904-1C92A5B3F2AB}" type="sibTrans" cxnId="{62220C74-8795-4892-A000-EBDEB8C312F6}">
      <dgm:prSet/>
      <dgm:spPr/>
      <dgm:t>
        <a:bodyPr/>
        <a:lstStyle/>
        <a:p>
          <a:endParaRPr lang="en-US"/>
        </a:p>
      </dgm:t>
    </dgm:pt>
    <dgm:pt modelId="{A996769C-D747-459E-9363-6B0FDDCC1481}">
      <dgm:prSet/>
      <dgm:spPr/>
      <dgm:t>
        <a:bodyPr/>
        <a:lstStyle/>
        <a:p>
          <a:r>
            <a:rPr lang="cs-CZ" dirty="0"/>
            <a:t>KONDICE</a:t>
          </a:r>
          <a:endParaRPr lang="en-US" dirty="0"/>
        </a:p>
      </dgm:t>
    </dgm:pt>
    <dgm:pt modelId="{488812EA-F7CA-4C1E-A159-F355E244029C}" type="parTrans" cxnId="{0A5A6629-5532-4983-9BF0-E4434F8BAB45}">
      <dgm:prSet/>
      <dgm:spPr/>
      <dgm:t>
        <a:bodyPr/>
        <a:lstStyle/>
        <a:p>
          <a:endParaRPr lang="en-US"/>
        </a:p>
      </dgm:t>
    </dgm:pt>
    <dgm:pt modelId="{E4583CC3-0527-4F00-808E-1CDB3F5655CF}" type="sibTrans" cxnId="{0A5A6629-5532-4983-9BF0-E4434F8BAB45}">
      <dgm:prSet/>
      <dgm:spPr/>
      <dgm:t>
        <a:bodyPr/>
        <a:lstStyle/>
        <a:p>
          <a:endParaRPr lang="en-US"/>
        </a:p>
      </dgm:t>
    </dgm:pt>
    <dgm:pt modelId="{2F70248E-2850-4563-9C75-5E803F1DDADF}">
      <dgm:prSet/>
      <dgm:spPr/>
      <dgm:t>
        <a:bodyPr/>
        <a:lstStyle/>
        <a:p>
          <a:r>
            <a:rPr lang="cs-CZ" dirty="0"/>
            <a:t>BÝK/DÁVKA (PLODNOST,VÝBĚR)</a:t>
          </a:r>
          <a:endParaRPr lang="en-US" dirty="0"/>
        </a:p>
      </dgm:t>
    </dgm:pt>
    <dgm:pt modelId="{A453B411-BE39-4AB0-9CDB-D27855D1835D}" type="parTrans" cxnId="{924A1DE7-5E5D-442E-BB12-5E4C930B0B41}">
      <dgm:prSet/>
      <dgm:spPr/>
      <dgm:t>
        <a:bodyPr/>
        <a:lstStyle/>
        <a:p>
          <a:endParaRPr lang="en-US"/>
        </a:p>
      </dgm:t>
    </dgm:pt>
    <dgm:pt modelId="{E99036C6-5979-4F26-A051-3A1401669CDE}" type="sibTrans" cxnId="{924A1DE7-5E5D-442E-BB12-5E4C930B0B41}">
      <dgm:prSet/>
      <dgm:spPr/>
      <dgm:t>
        <a:bodyPr/>
        <a:lstStyle/>
        <a:p>
          <a:endParaRPr lang="en-US"/>
        </a:p>
      </dgm:t>
    </dgm:pt>
    <dgm:pt modelId="{0F309A43-A504-40AD-A634-AD3CE0156531}">
      <dgm:prSet/>
      <dgm:spPr/>
      <dgm:t>
        <a:bodyPr/>
        <a:lstStyle/>
        <a:p>
          <a:r>
            <a:rPr lang="cs-CZ" dirty="0"/>
            <a:t>TERMÍN PŘIPOUŠTĚNÍ </a:t>
          </a:r>
          <a:endParaRPr lang="en-US" dirty="0"/>
        </a:p>
      </dgm:t>
    </dgm:pt>
    <dgm:pt modelId="{F6DE213E-9F25-4B30-B3BB-D82FD54FC0D2}" type="parTrans" cxnId="{F23DEA49-F211-4DF3-BD92-0BF95332181C}">
      <dgm:prSet/>
      <dgm:spPr/>
      <dgm:t>
        <a:bodyPr/>
        <a:lstStyle/>
        <a:p>
          <a:endParaRPr lang="en-US"/>
        </a:p>
      </dgm:t>
    </dgm:pt>
    <dgm:pt modelId="{090DA251-58BC-4D31-8063-4B094032A5A1}" type="sibTrans" cxnId="{F23DEA49-F211-4DF3-BD92-0BF95332181C}">
      <dgm:prSet/>
      <dgm:spPr/>
      <dgm:t>
        <a:bodyPr/>
        <a:lstStyle/>
        <a:p>
          <a:endParaRPr lang="en-US"/>
        </a:p>
      </dgm:t>
    </dgm:pt>
    <dgm:pt modelId="{E0892175-D249-43F4-A268-33CC611114F3}" type="pres">
      <dgm:prSet presAssocID="{284628E2-6E7A-4F93-94DA-32E103861B6C}" presName="diagram" presStyleCnt="0">
        <dgm:presLayoutVars>
          <dgm:dir/>
          <dgm:resizeHandles val="exact"/>
        </dgm:presLayoutVars>
      </dgm:prSet>
      <dgm:spPr/>
    </dgm:pt>
    <dgm:pt modelId="{27C116FF-1CF0-4DEC-9E1B-F87F52D32464}" type="pres">
      <dgm:prSet presAssocID="{866BE732-4576-4430-8BEA-68142FC43F23}" presName="node" presStyleLbl="node1" presStyleIdx="0" presStyleCnt="5">
        <dgm:presLayoutVars>
          <dgm:bulletEnabled val="1"/>
        </dgm:presLayoutVars>
      </dgm:prSet>
      <dgm:spPr/>
    </dgm:pt>
    <dgm:pt modelId="{6D93E06C-A41A-457D-853A-08CE3CE0A323}" type="pres">
      <dgm:prSet presAssocID="{C942D425-8E37-4B85-824F-6243CE23279C}" presName="sibTrans" presStyleCnt="0"/>
      <dgm:spPr/>
    </dgm:pt>
    <dgm:pt modelId="{52037DF4-F1A8-4214-8363-211BC4D3F113}" type="pres">
      <dgm:prSet presAssocID="{15580F56-E16B-41B4-8B11-19EF2D85DFC0}" presName="node" presStyleLbl="node1" presStyleIdx="1" presStyleCnt="5">
        <dgm:presLayoutVars>
          <dgm:bulletEnabled val="1"/>
        </dgm:presLayoutVars>
      </dgm:prSet>
      <dgm:spPr/>
    </dgm:pt>
    <dgm:pt modelId="{B29BC6F1-7A53-48A1-AB44-16602121ECB7}" type="pres">
      <dgm:prSet presAssocID="{B75284D8-5023-4BFC-B904-1C92A5B3F2AB}" presName="sibTrans" presStyleCnt="0"/>
      <dgm:spPr/>
    </dgm:pt>
    <dgm:pt modelId="{0D7443A9-10C0-4BDF-9A01-7301FC9DE74D}" type="pres">
      <dgm:prSet presAssocID="{A996769C-D747-459E-9363-6B0FDDCC1481}" presName="node" presStyleLbl="node1" presStyleIdx="2" presStyleCnt="5">
        <dgm:presLayoutVars>
          <dgm:bulletEnabled val="1"/>
        </dgm:presLayoutVars>
      </dgm:prSet>
      <dgm:spPr/>
    </dgm:pt>
    <dgm:pt modelId="{890475C7-CF22-4553-AEDD-98B3B0184D0E}" type="pres">
      <dgm:prSet presAssocID="{E4583CC3-0527-4F00-808E-1CDB3F5655CF}" presName="sibTrans" presStyleCnt="0"/>
      <dgm:spPr/>
    </dgm:pt>
    <dgm:pt modelId="{49B32D14-6B7F-42F8-976D-29FE5E3F222B}" type="pres">
      <dgm:prSet presAssocID="{2F70248E-2850-4563-9C75-5E803F1DDADF}" presName="node" presStyleLbl="node1" presStyleIdx="3" presStyleCnt="5">
        <dgm:presLayoutVars>
          <dgm:bulletEnabled val="1"/>
        </dgm:presLayoutVars>
      </dgm:prSet>
      <dgm:spPr/>
    </dgm:pt>
    <dgm:pt modelId="{204D2999-D0FF-4612-B6C6-1307A6347193}" type="pres">
      <dgm:prSet presAssocID="{E99036C6-5979-4F26-A051-3A1401669CDE}" presName="sibTrans" presStyleCnt="0"/>
      <dgm:spPr/>
    </dgm:pt>
    <dgm:pt modelId="{D4699B2A-2779-4389-9C62-9BD7528E07C7}" type="pres">
      <dgm:prSet presAssocID="{0F309A43-A504-40AD-A634-AD3CE0156531}" presName="node" presStyleLbl="node1" presStyleIdx="4" presStyleCnt="5">
        <dgm:presLayoutVars>
          <dgm:bulletEnabled val="1"/>
        </dgm:presLayoutVars>
      </dgm:prSet>
      <dgm:spPr/>
    </dgm:pt>
  </dgm:ptLst>
  <dgm:cxnLst>
    <dgm:cxn modelId="{0A5A6629-5532-4983-9BF0-E4434F8BAB45}" srcId="{284628E2-6E7A-4F93-94DA-32E103861B6C}" destId="{A996769C-D747-459E-9363-6B0FDDCC1481}" srcOrd="2" destOrd="0" parTransId="{488812EA-F7CA-4C1E-A159-F355E244029C}" sibTransId="{E4583CC3-0527-4F00-808E-1CDB3F5655CF}"/>
    <dgm:cxn modelId="{0B2FEE3E-66BE-4298-9BEE-101463C508E0}" srcId="{284628E2-6E7A-4F93-94DA-32E103861B6C}" destId="{866BE732-4576-4430-8BEA-68142FC43F23}" srcOrd="0" destOrd="0" parTransId="{76D5B50F-B7A3-4423-8EE4-C3EA1BF22894}" sibTransId="{C942D425-8E37-4B85-824F-6243CE23279C}"/>
    <dgm:cxn modelId="{5EE2A667-F55D-4191-999C-5301BDEBAAA5}" type="presOf" srcId="{2F70248E-2850-4563-9C75-5E803F1DDADF}" destId="{49B32D14-6B7F-42F8-976D-29FE5E3F222B}" srcOrd="0" destOrd="0" presId="urn:microsoft.com/office/officeart/2005/8/layout/default"/>
    <dgm:cxn modelId="{F23DEA49-F211-4DF3-BD92-0BF95332181C}" srcId="{284628E2-6E7A-4F93-94DA-32E103861B6C}" destId="{0F309A43-A504-40AD-A634-AD3CE0156531}" srcOrd="4" destOrd="0" parTransId="{F6DE213E-9F25-4B30-B3BB-D82FD54FC0D2}" sibTransId="{090DA251-58BC-4D31-8063-4B094032A5A1}"/>
    <dgm:cxn modelId="{A030BA70-4CFE-4A70-B297-0BEB6BAC39A7}" type="presOf" srcId="{866BE732-4576-4430-8BEA-68142FC43F23}" destId="{27C116FF-1CF0-4DEC-9E1B-F87F52D32464}" srcOrd="0" destOrd="0" presId="urn:microsoft.com/office/officeart/2005/8/layout/default"/>
    <dgm:cxn modelId="{62220C74-8795-4892-A000-EBDEB8C312F6}" srcId="{284628E2-6E7A-4F93-94DA-32E103861B6C}" destId="{15580F56-E16B-41B4-8B11-19EF2D85DFC0}" srcOrd="1" destOrd="0" parTransId="{E1457516-CC08-4237-ACDC-CBEE0ACB5388}" sibTransId="{B75284D8-5023-4BFC-B904-1C92A5B3F2AB}"/>
    <dgm:cxn modelId="{0418917C-07E7-4DBB-935A-CA68C7AC54FB}" type="presOf" srcId="{0F309A43-A504-40AD-A634-AD3CE0156531}" destId="{D4699B2A-2779-4389-9C62-9BD7528E07C7}" srcOrd="0" destOrd="0" presId="urn:microsoft.com/office/officeart/2005/8/layout/default"/>
    <dgm:cxn modelId="{04BF75A9-80D8-4208-B332-F5FB8B6EF146}" type="presOf" srcId="{15580F56-E16B-41B4-8B11-19EF2D85DFC0}" destId="{52037DF4-F1A8-4214-8363-211BC4D3F113}" srcOrd="0" destOrd="0" presId="urn:microsoft.com/office/officeart/2005/8/layout/default"/>
    <dgm:cxn modelId="{0F4B07BD-6766-4C18-901F-AC905C4B0618}" type="presOf" srcId="{A996769C-D747-459E-9363-6B0FDDCC1481}" destId="{0D7443A9-10C0-4BDF-9A01-7301FC9DE74D}" srcOrd="0" destOrd="0" presId="urn:microsoft.com/office/officeart/2005/8/layout/default"/>
    <dgm:cxn modelId="{14D854BE-C552-4EA1-9A71-41C15A1725B6}" type="presOf" srcId="{284628E2-6E7A-4F93-94DA-32E103861B6C}" destId="{E0892175-D249-43F4-A268-33CC611114F3}" srcOrd="0" destOrd="0" presId="urn:microsoft.com/office/officeart/2005/8/layout/default"/>
    <dgm:cxn modelId="{924A1DE7-5E5D-442E-BB12-5E4C930B0B41}" srcId="{284628E2-6E7A-4F93-94DA-32E103861B6C}" destId="{2F70248E-2850-4563-9C75-5E803F1DDADF}" srcOrd="3" destOrd="0" parTransId="{A453B411-BE39-4AB0-9CDB-D27855D1835D}" sibTransId="{E99036C6-5979-4F26-A051-3A1401669CDE}"/>
    <dgm:cxn modelId="{5BF5CF83-40A1-483B-989B-9A68AEFA9CAF}" type="presParOf" srcId="{E0892175-D249-43F4-A268-33CC611114F3}" destId="{27C116FF-1CF0-4DEC-9E1B-F87F52D32464}" srcOrd="0" destOrd="0" presId="urn:microsoft.com/office/officeart/2005/8/layout/default"/>
    <dgm:cxn modelId="{7DC11821-6EA7-4093-8E71-183630C96F05}" type="presParOf" srcId="{E0892175-D249-43F4-A268-33CC611114F3}" destId="{6D93E06C-A41A-457D-853A-08CE3CE0A323}" srcOrd="1" destOrd="0" presId="urn:microsoft.com/office/officeart/2005/8/layout/default"/>
    <dgm:cxn modelId="{DE959E05-3D53-42FA-A703-F55FC2FE93A3}" type="presParOf" srcId="{E0892175-D249-43F4-A268-33CC611114F3}" destId="{52037DF4-F1A8-4214-8363-211BC4D3F113}" srcOrd="2" destOrd="0" presId="urn:microsoft.com/office/officeart/2005/8/layout/default"/>
    <dgm:cxn modelId="{C01E5363-9E4E-452A-893E-F828C8006B14}" type="presParOf" srcId="{E0892175-D249-43F4-A268-33CC611114F3}" destId="{B29BC6F1-7A53-48A1-AB44-16602121ECB7}" srcOrd="3" destOrd="0" presId="urn:microsoft.com/office/officeart/2005/8/layout/default"/>
    <dgm:cxn modelId="{FCFB8CE9-5057-4C16-A3CA-47B43FA0E172}" type="presParOf" srcId="{E0892175-D249-43F4-A268-33CC611114F3}" destId="{0D7443A9-10C0-4BDF-9A01-7301FC9DE74D}" srcOrd="4" destOrd="0" presId="urn:microsoft.com/office/officeart/2005/8/layout/default"/>
    <dgm:cxn modelId="{3A912A4C-EA93-4D2A-9B96-2D6270F4BE7D}" type="presParOf" srcId="{E0892175-D249-43F4-A268-33CC611114F3}" destId="{890475C7-CF22-4553-AEDD-98B3B0184D0E}" srcOrd="5" destOrd="0" presId="urn:microsoft.com/office/officeart/2005/8/layout/default"/>
    <dgm:cxn modelId="{68A6D5F8-24EA-40F5-A75E-2870D1318D4E}" type="presParOf" srcId="{E0892175-D249-43F4-A268-33CC611114F3}" destId="{49B32D14-6B7F-42F8-976D-29FE5E3F222B}" srcOrd="6" destOrd="0" presId="urn:microsoft.com/office/officeart/2005/8/layout/default"/>
    <dgm:cxn modelId="{1DC94873-D019-4EF9-8CA8-F64F90D4B8EC}" type="presParOf" srcId="{E0892175-D249-43F4-A268-33CC611114F3}" destId="{204D2999-D0FF-4612-B6C6-1307A6347193}" srcOrd="7" destOrd="0" presId="urn:microsoft.com/office/officeart/2005/8/layout/default"/>
    <dgm:cxn modelId="{309AE05F-850B-4454-A297-681A629AAD38}" type="presParOf" srcId="{E0892175-D249-43F4-A268-33CC611114F3}" destId="{D4699B2A-2779-4389-9C62-9BD7528E07C7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095D6F-A56F-455D-ADED-555E921C88DA}" type="doc">
      <dgm:prSet loTypeId="urn:microsoft.com/office/officeart/2005/8/layout/defaul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E1C03D7B-7727-4239-87E0-989E320C5192}">
      <dgm:prSet/>
      <dgm:spPr/>
      <dgm:t>
        <a:bodyPr/>
        <a:lstStyle/>
        <a:p>
          <a:r>
            <a:rPr lang="cs-CZ" dirty="0"/>
            <a:t>PŘIROZENÁ PLEMENITBA </a:t>
          </a:r>
          <a:endParaRPr lang="en-US" dirty="0"/>
        </a:p>
      </dgm:t>
    </dgm:pt>
    <dgm:pt modelId="{2478B781-7A79-4501-8085-0B57DD761A80}" type="parTrans" cxnId="{7FD71D37-DD52-42C4-AB3B-CC1EBFB26683}">
      <dgm:prSet/>
      <dgm:spPr/>
      <dgm:t>
        <a:bodyPr/>
        <a:lstStyle/>
        <a:p>
          <a:endParaRPr lang="en-US"/>
        </a:p>
      </dgm:t>
    </dgm:pt>
    <dgm:pt modelId="{476AEF70-740A-48B2-8CC8-572814BDBE4F}" type="sibTrans" cxnId="{7FD71D37-DD52-42C4-AB3B-CC1EBFB26683}">
      <dgm:prSet/>
      <dgm:spPr/>
      <dgm:t>
        <a:bodyPr/>
        <a:lstStyle/>
        <a:p>
          <a:endParaRPr lang="en-US"/>
        </a:p>
      </dgm:t>
    </dgm:pt>
    <dgm:pt modelId="{9D581725-2996-478C-A093-323B3844AAF1}">
      <dgm:prSet/>
      <dgm:spPr/>
      <dgm:t>
        <a:bodyPr/>
        <a:lstStyle/>
        <a:p>
          <a:r>
            <a:rPr lang="cs-CZ" dirty="0"/>
            <a:t>INSEMINACE</a:t>
          </a:r>
          <a:endParaRPr lang="en-US" dirty="0"/>
        </a:p>
      </dgm:t>
    </dgm:pt>
    <dgm:pt modelId="{DDB91465-8018-423F-ABF3-CD3B8AEEC999}" type="parTrans" cxnId="{89805B83-9B25-4C80-9E60-A01BA0CA865D}">
      <dgm:prSet/>
      <dgm:spPr/>
      <dgm:t>
        <a:bodyPr/>
        <a:lstStyle/>
        <a:p>
          <a:endParaRPr lang="en-US"/>
        </a:p>
      </dgm:t>
    </dgm:pt>
    <dgm:pt modelId="{EF999FFF-C83B-4C28-A1C0-2788EB130BC2}" type="sibTrans" cxnId="{89805B83-9B25-4C80-9E60-A01BA0CA865D}">
      <dgm:prSet/>
      <dgm:spPr/>
      <dgm:t>
        <a:bodyPr/>
        <a:lstStyle/>
        <a:p>
          <a:endParaRPr lang="en-US"/>
        </a:p>
      </dgm:t>
    </dgm:pt>
    <dgm:pt modelId="{3FF22EAF-7FAB-487F-BACD-44A5311C4FBF}" type="pres">
      <dgm:prSet presAssocID="{38095D6F-A56F-455D-ADED-555E921C88DA}" presName="diagram" presStyleCnt="0">
        <dgm:presLayoutVars>
          <dgm:dir/>
          <dgm:resizeHandles val="exact"/>
        </dgm:presLayoutVars>
      </dgm:prSet>
      <dgm:spPr/>
    </dgm:pt>
    <dgm:pt modelId="{E4558B09-933C-468C-A5FA-889E45A1FC4D}" type="pres">
      <dgm:prSet presAssocID="{E1C03D7B-7727-4239-87E0-989E320C5192}" presName="node" presStyleLbl="node1" presStyleIdx="0" presStyleCnt="2">
        <dgm:presLayoutVars>
          <dgm:bulletEnabled val="1"/>
        </dgm:presLayoutVars>
      </dgm:prSet>
      <dgm:spPr/>
    </dgm:pt>
    <dgm:pt modelId="{EFAE33D0-687D-4AD3-9163-0E1A44F72517}" type="pres">
      <dgm:prSet presAssocID="{476AEF70-740A-48B2-8CC8-572814BDBE4F}" presName="sibTrans" presStyleCnt="0"/>
      <dgm:spPr/>
    </dgm:pt>
    <dgm:pt modelId="{644B60B9-F370-4024-8D6E-DD89FC5A4FF6}" type="pres">
      <dgm:prSet presAssocID="{9D581725-2996-478C-A093-323B3844AAF1}" presName="node" presStyleLbl="node1" presStyleIdx="1" presStyleCnt="2">
        <dgm:presLayoutVars>
          <dgm:bulletEnabled val="1"/>
        </dgm:presLayoutVars>
      </dgm:prSet>
      <dgm:spPr/>
    </dgm:pt>
  </dgm:ptLst>
  <dgm:cxnLst>
    <dgm:cxn modelId="{E94BCB19-2AED-4199-A28C-81D2B3403441}" type="presOf" srcId="{E1C03D7B-7727-4239-87E0-989E320C5192}" destId="{E4558B09-933C-468C-A5FA-889E45A1FC4D}" srcOrd="0" destOrd="0" presId="urn:microsoft.com/office/officeart/2005/8/layout/default"/>
    <dgm:cxn modelId="{7FD71D37-DD52-42C4-AB3B-CC1EBFB26683}" srcId="{38095D6F-A56F-455D-ADED-555E921C88DA}" destId="{E1C03D7B-7727-4239-87E0-989E320C5192}" srcOrd="0" destOrd="0" parTransId="{2478B781-7A79-4501-8085-0B57DD761A80}" sibTransId="{476AEF70-740A-48B2-8CC8-572814BDBE4F}"/>
    <dgm:cxn modelId="{24A1EF3A-243C-4336-B7E1-29C01641C663}" type="presOf" srcId="{38095D6F-A56F-455D-ADED-555E921C88DA}" destId="{3FF22EAF-7FAB-487F-BACD-44A5311C4FBF}" srcOrd="0" destOrd="0" presId="urn:microsoft.com/office/officeart/2005/8/layout/default"/>
    <dgm:cxn modelId="{89805B83-9B25-4C80-9E60-A01BA0CA865D}" srcId="{38095D6F-A56F-455D-ADED-555E921C88DA}" destId="{9D581725-2996-478C-A093-323B3844AAF1}" srcOrd="1" destOrd="0" parTransId="{DDB91465-8018-423F-ABF3-CD3B8AEEC999}" sibTransId="{EF999FFF-C83B-4C28-A1C0-2788EB130BC2}"/>
    <dgm:cxn modelId="{D224ACC0-11E5-4A57-B3DA-C6472F8C33EB}" type="presOf" srcId="{9D581725-2996-478C-A093-323B3844AAF1}" destId="{644B60B9-F370-4024-8D6E-DD89FC5A4FF6}" srcOrd="0" destOrd="0" presId="urn:microsoft.com/office/officeart/2005/8/layout/default"/>
    <dgm:cxn modelId="{0BC190A4-6111-4E3C-8A09-2940AAF8587E}" type="presParOf" srcId="{3FF22EAF-7FAB-487F-BACD-44A5311C4FBF}" destId="{E4558B09-933C-468C-A5FA-889E45A1FC4D}" srcOrd="0" destOrd="0" presId="urn:microsoft.com/office/officeart/2005/8/layout/default"/>
    <dgm:cxn modelId="{0720D490-AA47-4483-9BD7-3DE53DE99E9E}" type="presParOf" srcId="{3FF22EAF-7FAB-487F-BACD-44A5311C4FBF}" destId="{EFAE33D0-687D-4AD3-9163-0E1A44F72517}" srcOrd="1" destOrd="0" presId="urn:microsoft.com/office/officeart/2005/8/layout/default"/>
    <dgm:cxn modelId="{6EBE3823-1DC5-48B8-90BA-4E8E02D15CCB}" type="presParOf" srcId="{3FF22EAF-7FAB-487F-BACD-44A5311C4FBF}" destId="{644B60B9-F370-4024-8D6E-DD89FC5A4FF6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9C167A-53EA-4C03-9D50-93F7A0BA5606}" type="doc">
      <dgm:prSet loTypeId="urn:microsoft.com/office/officeart/2005/8/layout/vList2" loCatId="list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427B4BC9-44BC-4FF0-9086-879DFE2F8B96}">
      <dgm:prSet/>
      <dgm:spPr/>
      <dgm:t>
        <a:bodyPr/>
        <a:lstStyle/>
        <a:p>
          <a:r>
            <a:rPr lang="cs-CZ" dirty="0"/>
            <a:t>INDIVIDUÁLNÍ</a:t>
          </a:r>
          <a:endParaRPr lang="en-US" dirty="0"/>
        </a:p>
      </dgm:t>
    </dgm:pt>
    <dgm:pt modelId="{3B1C3373-18FF-4D20-8B89-0291261A1135}" type="parTrans" cxnId="{E7F60D6E-26E3-4496-918D-B025939EE57F}">
      <dgm:prSet/>
      <dgm:spPr/>
      <dgm:t>
        <a:bodyPr/>
        <a:lstStyle/>
        <a:p>
          <a:endParaRPr lang="en-US"/>
        </a:p>
      </dgm:t>
    </dgm:pt>
    <dgm:pt modelId="{491DBD5C-6481-42E7-AAD1-AFBC1830448E}" type="sibTrans" cxnId="{E7F60D6E-26E3-4496-918D-B025939EE57F}">
      <dgm:prSet/>
      <dgm:spPr/>
      <dgm:t>
        <a:bodyPr/>
        <a:lstStyle/>
        <a:p>
          <a:endParaRPr lang="en-US"/>
        </a:p>
      </dgm:t>
    </dgm:pt>
    <dgm:pt modelId="{3895F3D3-7F9F-47C3-BCEB-E237A3C017B8}">
      <dgm:prSet/>
      <dgm:spPr/>
      <dgm:t>
        <a:bodyPr/>
        <a:lstStyle/>
        <a:p>
          <a:r>
            <a:rPr lang="cs-CZ" dirty="0"/>
            <a:t>POUŽITÍ HORMONÁLNÍCH PROTOKOLŮ</a:t>
          </a:r>
          <a:endParaRPr lang="en-US" dirty="0"/>
        </a:p>
      </dgm:t>
    </dgm:pt>
    <dgm:pt modelId="{DC2C8AEB-A227-4EA9-9B85-96B8FA2F3E15}" type="parTrans" cxnId="{38A50360-509F-46B7-88DB-122AD92DEBC0}">
      <dgm:prSet/>
      <dgm:spPr/>
      <dgm:t>
        <a:bodyPr/>
        <a:lstStyle/>
        <a:p>
          <a:endParaRPr lang="en-US"/>
        </a:p>
      </dgm:t>
    </dgm:pt>
    <dgm:pt modelId="{F0396127-9C94-4400-BD44-B6920ED3B2A2}" type="sibTrans" cxnId="{38A50360-509F-46B7-88DB-122AD92DEBC0}">
      <dgm:prSet/>
      <dgm:spPr/>
      <dgm:t>
        <a:bodyPr/>
        <a:lstStyle/>
        <a:p>
          <a:endParaRPr lang="en-US"/>
        </a:p>
      </dgm:t>
    </dgm:pt>
    <dgm:pt modelId="{861B1D20-2E37-4F92-ABFF-F602BF355743}">
      <dgm:prSet/>
      <dgm:spPr/>
      <dgm:t>
        <a:bodyPr/>
        <a:lstStyle/>
        <a:p>
          <a:r>
            <a:rPr lang="cs-CZ" dirty="0"/>
            <a:t>SYSTÉMY NA SLEDOVÁNÍ ŘÍJE</a:t>
          </a:r>
          <a:endParaRPr lang="en-US" dirty="0"/>
        </a:p>
      </dgm:t>
    </dgm:pt>
    <dgm:pt modelId="{4A1E62E9-0DFE-4A57-84F4-A93BD596ADFE}" type="parTrans" cxnId="{D1C48D01-1EB7-400D-AF7B-D2100BF90F90}">
      <dgm:prSet/>
      <dgm:spPr/>
      <dgm:t>
        <a:bodyPr/>
        <a:lstStyle/>
        <a:p>
          <a:endParaRPr lang="en-US"/>
        </a:p>
      </dgm:t>
    </dgm:pt>
    <dgm:pt modelId="{0B5241C3-FAD3-4FA3-B0D9-15C84B38CA2C}" type="sibTrans" cxnId="{D1C48D01-1EB7-400D-AF7B-D2100BF90F90}">
      <dgm:prSet/>
      <dgm:spPr/>
      <dgm:t>
        <a:bodyPr/>
        <a:lstStyle/>
        <a:p>
          <a:endParaRPr lang="en-US"/>
        </a:p>
      </dgm:t>
    </dgm:pt>
    <dgm:pt modelId="{50A6B6B2-6762-4D99-BD8D-10DD279FC8E8}" type="pres">
      <dgm:prSet presAssocID="{DC9C167A-53EA-4C03-9D50-93F7A0BA5606}" presName="linear" presStyleCnt="0">
        <dgm:presLayoutVars>
          <dgm:animLvl val="lvl"/>
          <dgm:resizeHandles val="exact"/>
        </dgm:presLayoutVars>
      </dgm:prSet>
      <dgm:spPr/>
    </dgm:pt>
    <dgm:pt modelId="{787E4630-7B2C-4137-8AB2-C58053CC59FD}" type="pres">
      <dgm:prSet presAssocID="{427B4BC9-44BC-4FF0-9086-879DFE2F8B9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6AAEFE6-8A89-461D-9D81-9754E6499E07}" type="pres">
      <dgm:prSet presAssocID="{491DBD5C-6481-42E7-AAD1-AFBC1830448E}" presName="spacer" presStyleCnt="0"/>
      <dgm:spPr/>
    </dgm:pt>
    <dgm:pt modelId="{7E27ABC7-6A3E-470D-8086-79F27758C3D3}" type="pres">
      <dgm:prSet presAssocID="{3895F3D3-7F9F-47C3-BCEB-E237A3C017B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BF66EEA-9A53-4791-92B3-F5821E9E5BDC}" type="pres">
      <dgm:prSet presAssocID="{F0396127-9C94-4400-BD44-B6920ED3B2A2}" presName="spacer" presStyleCnt="0"/>
      <dgm:spPr/>
    </dgm:pt>
    <dgm:pt modelId="{281B9CFD-7191-48E2-96C5-226F300AA227}" type="pres">
      <dgm:prSet presAssocID="{861B1D20-2E37-4F92-ABFF-F602BF35574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1C48D01-1EB7-400D-AF7B-D2100BF90F90}" srcId="{DC9C167A-53EA-4C03-9D50-93F7A0BA5606}" destId="{861B1D20-2E37-4F92-ABFF-F602BF355743}" srcOrd="2" destOrd="0" parTransId="{4A1E62E9-0DFE-4A57-84F4-A93BD596ADFE}" sibTransId="{0B5241C3-FAD3-4FA3-B0D9-15C84B38CA2C}"/>
    <dgm:cxn modelId="{99182135-B1B4-4ED4-A860-EA4586309CCA}" type="presOf" srcId="{427B4BC9-44BC-4FF0-9086-879DFE2F8B96}" destId="{787E4630-7B2C-4137-8AB2-C58053CC59FD}" srcOrd="0" destOrd="0" presId="urn:microsoft.com/office/officeart/2005/8/layout/vList2"/>
    <dgm:cxn modelId="{2A6FD25D-D7A2-42D8-B277-4B0CD94FDBED}" type="presOf" srcId="{DC9C167A-53EA-4C03-9D50-93F7A0BA5606}" destId="{50A6B6B2-6762-4D99-BD8D-10DD279FC8E8}" srcOrd="0" destOrd="0" presId="urn:microsoft.com/office/officeart/2005/8/layout/vList2"/>
    <dgm:cxn modelId="{38A50360-509F-46B7-88DB-122AD92DEBC0}" srcId="{DC9C167A-53EA-4C03-9D50-93F7A0BA5606}" destId="{3895F3D3-7F9F-47C3-BCEB-E237A3C017B8}" srcOrd="1" destOrd="0" parTransId="{DC2C8AEB-A227-4EA9-9B85-96B8FA2F3E15}" sibTransId="{F0396127-9C94-4400-BD44-B6920ED3B2A2}"/>
    <dgm:cxn modelId="{E7F60D6E-26E3-4496-918D-B025939EE57F}" srcId="{DC9C167A-53EA-4C03-9D50-93F7A0BA5606}" destId="{427B4BC9-44BC-4FF0-9086-879DFE2F8B96}" srcOrd="0" destOrd="0" parTransId="{3B1C3373-18FF-4D20-8B89-0291261A1135}" sibTransId="{491DBD5C-6481-42E7-AAD1-AFBC1830448E}"/>
    <dgm:cxn modelId="{07295D99-A6D4-40C9-B6AD-D7C563D8126F}" type="presOf" srcId="{861B1D20-2E37-4F92-ABFF-F602BF355743}" destId="{281B9CFD-7191-48E2-96C5-226F300AA227}" srcOrd="0" destOrd="0" presId="urn:microsoft.com/office/officeart/2005/8/layout/vList2"/>
    <dgm:cxn modelId="{08A9BD9E-70F0-4080-872B-BE62DAF6F5EE}" type="presOf" srcId="{3895F3D3-7F9F-47C3-BCEB-E237A3C017B8}" destId="{7E27ABC7-6A3E-470D-8086-79F27758C3D3}" srcOrd="0" destOrd="0" presId="urn:microsoft.com/office/officeart/2005/8/layout/vList2"/>
    <dgm:cxn modelId="{88E6525A-1AE9-4B49-95BB-CEEFCD594580}" type="presParOf" srcId="{50A6B6B2-6762-4D99-BD8D-10DD279FC8E8}" destId="{787E4630-7B2C-4137-8AB2-C58053CC59FD}" srcOrd="0" destOrd="0" presId="urn:microsoft.com/office/officeart/2005/8/layout/vList2"/>
    <dgm:cxn modelId="{C68716F1-E3C2-4B60-B200-7CAC2EF5BBEF}" type="presParOf" srcId="{50A6B6B2-6762-4D99-BD8D-10DD279FC8E8}" destId="{A6AAEFE6-8A89-461D-9D81-9754E6499E07}" srcOrd="1" destOrd="0" presId="urn:microsoft.com/office/officeart/2005/8/layout/vList2"/>
    <dgm:cxn modelId="{98B6107D-A020-42C6-90CF-709C8A255BDB}" type="presParOf" srcId="{50A6B6B2-6762-4D99-BD8D-10DD279FC8E8}" destId="{7E27ABC7-6A3E-470D-8086-79F27758C3D3}" srcOrd="2" destOrd="0" presId="urn:microsoft.com/office/officeart/2005/8/layout/vList2"/>
    <dgm:cxn modelId="{C43F3F92-704B-455E-AB93-1502931ADA28}" type="presParOf" srcId="{50A6B6B2-6762-4D99-BD8D-10DD279FC8E8}" destId="{DBF66EEA-9A53-4791-92B3-F5821E9E5BDC}" srcOrd="3" destOrd="0" presId="urn:microsoft.com/office/officeart/2005/8/layout/vList2"/>
    <dgm:cxn modelId="{ACD68146-E189-4426-B132-F731D27AFF68}" type="presParOf" srcId="{50A6B6B2-6762-4D99-BD8D-10DD279FC8E8}" destId="{281B9CFD-7191-48E2-96C5-226F300AA22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CA35D1D-1E18-4698-B635-2019566EE72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4EFA6DC-4C30-4427-BA7D-BF687FBDB531}">
      <dgm:prSet/>
      <dgm:spPr/>
      <dgm:t>
        <a:bodyPr/>
        <a:lstStyle/>
        <a:p>
          <a:r>
            <a:rPr lang="cs-CZ" dirty="0"/>
            <a:t>SLEDOVÁNÍ CYKLU PLEMENICE</a:t>
          </a:r>
          <a:endParaRPr lang="en-US" dirty="0"/>
        </a:p>
      </dgm:t>
    </dgm:pt>
    <dgm:pt modelId="{AAD06C3F-97A5-46AC-94B5-696525F74771}" type="parTrans" cxnId="{23758579-D527-484B-BF73-BC1D4E34CE23}">
      <dgm:prSet/>
      <dgm:spPr/>
      <dgm:t>
        <a:bodyPr/>
        <a:lstStyle/>
        <a:p>
          <a:endParaRPr lang="en-US"/>
        </a:p>
      </dgm:t>
    </dgm:pt>
    <dgm:pt modelId="{90BAC589-2969-470A-BE47-B7551297D0FC}" type="sibTrans" cxnId="{23758579-D527-484B-BF73-BC1D4E34CE23}">
      <dgm:prSet/>
      <dgm:spPr/>
      <dgm:t>
        <a:bodyPr/>
        <a:lstStyle/>
        <a:p>
          <a:endParaRPr lang="en-US"/>
        </a:p>
      </dgm:t>
    </dgm:pt>
    <dgm:pt modelId="{44BA704A-AEEE-469C-B12C-10B2EDC2A39F}">
      <dgm:prSet/>
      <dgm:spPr/>
      <dgm:t>
        <a:bodyPr/>
        <a:lstStyle/>
        <a:p>
          <a:r>
            <a:rPr lang="cs-CZ" dirty="0"/>
            <a:t>NÁROČNÉ NA ČAS</a:t>
          </a:r>
          <a:endParaRPr lang="en-US" dirty="0"/>
        </a:p>
      </dgm:t>
    </dgm:pt>
    <dgm:pt modelId="{CD3BC5FF-10B9-4CAB-A4A2-3D3870EBE504}" type="parTrans" cxnId="{571D533F-9A6B-414D-8D50-1F7EF4BF2D58}">
      <dgm:prSet/>
      <dgm:spPr/>
      <dgm:t>
        <a:bodyPr/>
        <a:lstStyle/>
        <a:p>
          <a:endParaRPr lang="en-US"/>
        </a:p>
      </dgm:t>
    </dgm:pt>
    <dgm:pt modelId="{318CCD81-57F8-46A5-AB17-C4DDA642BEEA}" type="sibTrans" cxnId="{571D533F-9A6B-414D-8D50-1F7EF4BF2D58}">
      <dgm:prSet/>
      <dgm:spPr/>
      <dgm:t>
        <a:bodyPr/>
        <a:lstStyle/>
        <a:p>
          <a:endParaRPr lang="en-US"/>
        </a:p>
      </dgm:t>
    </dgm:pt>
    <dgm:pt modelId="{A3709A42-06E1-4019-B12D-6A4CE2F41F40}">
      <dgm:prSet/>
      <dgm:spPr/>
      <dgm:t>
        <a:bodyPr/>
        <a:lstStyle/>
        <a:p>
          <a:r>
            <a:rPr lang="cs-CZ" dirty="0"/>
            <a:t>VHODNÉ PRO MALÁ STÁDA</a:t>
          </a:r>
          <a:endParaRPr lang="en-US" dirty="0"/>
        </a:p>
      </dgm:t>
    </dgm:pt>
    <dgm:pt modelId="{BD6CB044-27E7-41BE-888A-4541C5CB2964}" type="parTrans" cxnId="{6FA0C4BB-7939-45AB-AD6F-5B7283BEDB6F}">
      <dgm:prSet/>
      <dgm:spPr/>
      <dgm:t>
        <a:bodyPr/>
        <a:lstStyle/>
        <a:p>
          <a:endParaRPr lang="en-US"/>
        </a:p>
      </dgm:t>
    </dgm:pt>
    <dgm:pt modelId="{181C5C52-9BBB-4954-B20D-B2BAEF0DCEEE}" type="sibTrans" cxnId="{6FA0C4BB-7939-45AB-AD6F-5B7283BEDB6F}">
      <dgm:prSet/>
      <dgm:spPr/>
      <dgm:t>
        <a:bodyPr/>
        <a:lstStyle/>
        <a:p>
          <a:endParaRPr lang="en-US"/>
        </a:p>
      </dgm:t>
    </dgm:pt>
    <dgm:pt modelId="{D4A552B8-EAFD-467F-BAD5-41823C71D9E1}" type="pres">
      <dgm:prSet presAssocID="{CCA35D1D-1E18-4698-B635-2019566EE727}" presName="root" presStyleCnt="0">
        <dgm:presLayoutVars>
          <dgm:dir/>
          <dgm:resizeHandles val="exact"/>
        </dgm:presLayoutVars>
      </dgm:prSet>
      <dgm:spPr/>
    </dgm:pt>
    <dgm:pt modelId="{F3CF5141-4598-4403-AB2B-E172F465AC2C}" type="pres">
      <dgm:prSet presAssocID="{A4EFA6DC-4C30-4427-BA7D-BF687FBDB531}" presName="compNode" presStyleCnt="0"/>
      <dgm:spPr/>
    </dgm:pt>
    <dgm:pt modelId="{C9C427DC-1727-4A77-B5B2-032BC831DD47}" type="pres">
      <dgm:prSet presAssocID="{A4EFA6DC-4C30-4427-BA7D-BF687FBDB531}" presName="bgRect" presStyleLbl="bgShp" presStyleIdx="0" presStyleCnt="3"/>
      <dgm:spPr/>
    </dgm:pt>
    <dgm:pt modelId="{6C594DC2-F86A-467E-9443-1E2FAF41B1B7}" type="pres">
      <dgm:prSet presAssocID="{A4EFA6DC-4C30-4427-BA7D-BF687FBDB53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ko"/>
        </a:ext>
      </dgm:extLst>
    </dgm:pt>
    <dgm:pt modelId="{8E165989-F0B8-4124-A84C-FC9F77A53B95}" type="pres">
      <dgm:prSet presAssocID="{A4EFA6DC-4C30-4427-BA7D-BF687FBDB531}" presName="spaceRect" presStyleCnt="0"/>
      <dgm:spPr/>
    </dgm:pt>
    <dgm:pt modelId="{FED09089-B977-45E6-9B02-1331CFF705CE}" type="pres">
      <dgm:prSet presAssocID="{A4EFA6DC-4C30-4427-BA7D-BF687FBDB531}" presName="parTx" presStyleLbl="revTx" presStyleIdx="0" presStyleCnt="3">
        <dgm:presLayoutVars>
          <dgm:chMax val="0"/>
          <dgm:chPref val="0"/>
        </dgm:presLayoutVars>
      </dgm:prSet>
      <dgm:spPr/>
    </dgm:pt>
    <dgm:pt modelId="{51A9278B-C6BB-44C0-913C-6AA688D2B342}" type="pres">
      <dgm:prSet presAssocID="{90BAC589-2969-470A-BE47-B7551297D0FC}" presName="sibTrans" presStyleCnt="0"/>
      <dgm:spPr/>
    </dgm:pt>
    <dgm:pt modelId="{E9426E15-187F-4CD8-BDEB-35F60FC1AF18}" type="pres">
      <dgm:prSet presAssocID="{44BA704A-AEEE-469C-B12C-10B2EDC2A39F}" presName="compNode" presStyleCnt="0"/>
      <dgm:spPr/>
    </dgm:pt>
    <dgm:pt modelId="{5C85C6E3-5836-4F87-928D-D2761623E70B}" type="pres">
      <dgm:prSet presAssocID="{44BA704A-AEEE-469C-B12C-10B2EDC2A39F}" presName="bgRect" presStyleLbl="bgShp" presStyleIdx="1" presStyleCnt="3"/>
      <dgm:spPr/>
    </dgm:pt>
    <dgm:pt modelId="{E962DAB5-667D-4B36-8B47-D76107E206AD}" type="pres">
      <dgm:prSet presAssocID="{44BA704A-AEEE-469C-B12C-10B2EDC2A39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ky"/>
        </a:ext>
      </dgm:extLst>
    </dgm:pt>
    <dgm:pt modelId="{B0B53ED1-5494-47CA-8CF4-C989B6B56334}" type="pres">
      <dgm:prSet presAssocID="{44BA704A-AEEE-469C-B12C-10B2EDC2A39F}" presName="spaceRect" presStyleCnt="0"/>
      <dgm:spPr/>
    </dgm:pt>
    <dgm:pt modelId="{6B73E376-E006-4C87-97E6-85AF901BD028}" type="pres">
      <dgm:prSet presAssocID="{44BA704A-AEEE-469C-B12C-10B2EDC2A39F}" presName="parTx" presStyleLbl="revTx" presStyleIdx="1" presStyleCnt="3">
        <dgm:presLayoutVars>
          <dgm:chMax val="0"/>
          <dgm:chPref val="0"/>
        </dgm:presLayoutVars>
      </dgm:prSet>
      <dgm:spPr/>
    </dgm:pt>
    <dgm:pt modelId="{C83AA9B0-2F3D-4EB4-AB39-2CCC567BCA8D}" type="pres">
      <dgm:prSet presAssocID="{318CCD81-57F8-46A5-AB17-C4DDA642BEEA}" presName="sibTrans" presStyleCnt="0"/>
      <dgm:spPr/>
    </dgm:pt>
    <dgm:pt modelId="{131406CE-1EF6-4A1A-A7C7-E2989DA0DA1C}" type="pres">
      <dgm:prSet presAssocID="{A3709A42-06E1-4019-B12D-6A4CE2F41F40}" presName="compNode" presStyleCnt="0"/>
      <dgm:spPr/>
    </dgm:pt>
    <dgm:pt modelId="{5742906F-93AE-48A9-9ADA-858FD5D54B92}" type="pres">
      <dgm:prSet presAssocID="{A3709A42-06E1-4019-B12D-6A4CE2F41F40}" presName="bgRect" presStyleLbl="bgShp" presStyleIdx="2" presStyleCnt="3"/>
      <dgm:spPr/>
    </dgm:pt>
    <dgm:pt modelId="{9ABE9B82-C063-4BBC-B749-CBB0C6C21562}" type="pres">
      <dgm:prSet presAssocID="{A3709A42-06E1-4019-B12D-6A4CE2F41F4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ráva"/>
        </a:ext>
      </dgm:extLst>
    </dgm:pt>
    <dgm:pt modelId="{66F08B3C-9909-4AAD-8D23-017E58DBF496}" type="pres">
      <dgm:prSet presAssocID="{A3709A42-06E1-4019-B12D-6A4CE2F41F40}" presName="spaceRect" presStyleCnt="0"/>
      <dgm:spPr/>
    </dgm:pt>
    <dgm:pt modelId="{F0B887E0-E552-434C-B44C-9EF45475AA83}" type="pres">
      <dgm:prSet presAssocID="{A3709A42-06E1-4019-B12D-6A4CE2F41F4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0E30F25-4F8C-46B0-A0BA-06DADAE6737B}" type="presOf" srcId="{A3709A42-06E1-4019-B12D-6A4CE2F41F40}" destId="{F0B887E0-E552-434C-B44C-9EF45475AA83}" srcOrd="0" destOrd="0" presId="urn:microsoft.com/office/officeart/2018/2/layout/IconVerticalSolidList"/>
    <dgm:cxn modelId="{571D533F-9A6B-414D-8D50-1F7EF4BF2D58}" srcId="{CCA35D1D-1E18-4698-B635-2019566EE727}" destId="{44BA704A-AEEE-469C-B12C-10B2EDC2A39F}" srcOrd="1" destOrd="0" parTransId="{CD3BC5FF-10B9-4CAB-A4A2-3D3870EBE504}" sibTransId="{318CCD81-57F8-46A5-AB17-C4DDA642BEEA}"/>
    <dgm:cxn modelId="{43F97842-0196-4CA8-B071-C58BDA35D174}" type="presOf" srcId="{44BA704A-AEEE-469C-B12C-10B2EDC2A39F}" destId="{6B73E376-E006-4C87-97E6-85AF901BD028}" srcOrd="0" destOrd="0" presId="urn:microsoft.com/office/officeart/2018/2/layout/IconVerticalSolidList"/>
    <dgm:cxn modelId="{23758579-D527-484B-BF73-BC1D4E34CE23}" srcId="{CCA35D1D-1E18-4698-B635-2019566EE727}" destId="{A4EFA6DC-4C30-4427-BA7D-BF687FBDB531}" srcOrd="0" destOrd="0" parTransId="{AAD06C3F-97A5-46AC-94B5-696525F74771}" sibTransId="{90BAC589-2969-470A-BE47-B7551297D0FC}"/>
    <dgm:cxn modelId="{23809EB4-3C2E-4CF9-97EF-F01D19DC44C9}" type="presOf" srcId="{CCA35D1D-1E18-4698-B635-2019566EE727}" destId="{D4A552B8-EAFD-467F-BAD5-41823C71D9E1}" srcOrd="0" destOrd="0" presId="urn:microsoft.com/office/officeart/2018/2/layout/IconVerticalSolidList"/>
    <dgm:cxn modelId="{6FA0C4BB-7939-45AB-AD6F-5B7283BEDB6F}" srcId="{CCA35D1D-1E18-4698-B635-2019566EE727}" destId="{A3709A42-06E1-4019-B12D-6A4CE2F41F40}" srcOrd="2" destOrd="0" parTransId="{BD6CB044-27E7-41BE-888A-4541C5CB2964}" sibTransId="{181C5C52-9BBB-4954-B20D-B2BAEF0DCEEE}"/>
    <dgm:cxn modelId="{28BCEBF2-F39F-4508-99F5-A42300971AD1}" type="presOf" srcId="{A4EFA6DC-4C30-4427-BA7D-BF687FBDB531}" destId="{FED09089-B977-45E6-9B02-1331CFF705CE}" srcOrd="0" destOrd="0" presId="urn:microsoft.com/office/officeart/2018/2/layout/IconVerticalSolidList"/>
    <dgm:cxn modelId="{9A95B22D-498D-4682-B5F4-EC81F802C6EE}" type="presParOf" srcId="{D4A552B8-EAFD-467F-BAD5-41823C71D9E1}" destId="{F3CF5141-4598-4403-AB2B-E172F465AC2C}" srcOrd="0" destOrd="0" presId="urn:microsoft.com/office/officeart/2018/2/layout/IconVerticalSolidList"/>
    <dgm:cxn modelId="{B6C73F80-B41C-483F-9C4C-A72CAC1CEA4A}" type="presParOf" srcId="{F3CF5141-4598-4403-AB2B-E172F465AC2C}" destId="{C9C427DC-1727-4A77-B5B2-032BC831DD47}" srcOrd="0" destOrd="0" presId="urn:microsoft.com/office/officeart/2018/2/layout/IconVerticalSolidList"/>
    <dgm:cxn modelId="{5EC15A34-3000-470D-9FF7-8AC9D113F0BF}" type="presParOf" srcId="{F3CF5141-4598-4403-AB2B-E172F465AC2C}" destId="{6C594DC2-F86A-467E-9443-1E2FAF41B1B7}" srcOrd="1" destOrd="0" presId="urn:microsoft.com/office/officeart/2018/2/layout/IconVerticalSolidList"/>
    <dgm:cxn modelId="{6599E856-0358-4272-84D7-8D5C302DCA93}" type="presParOf" srcId="{F3CF5141-4598-4403-AB2B-E172F465AC2C}" destId="{8E165989-F0B8-4124-A84C-FC9F77A53B95}" srcOrd="2" destOrd="0" presId="urn:microsoft.com/office/officeart/2018/2/layout/IconVerticalSolidList"/>
    <dgm:cxn modelId="{8150C154-4D3E-4E86-B8E8-8D04333751BA}" type="presParOf" srcId="{F3CF5141-4598-4403-AB2B-E172F465AC2C}" destId="{FED09089-B977-45E6-9B02-1331CFF705CE}" srcOrd="3" destOrd="0" presId="urn:microsoft.com/office/officeart/2018/2/layout/IconVerticalSolidList"/>
    <dgm:cxn modelId="{3969098E-3442-42BB-88F9-B233A3AD435B}" type="presParOf" srcId="{D4A552B8-EAFD-467F-BAD5-41823C71D9E1}" destId="{51A9278B-C6BB-44C0-913C-6AA688D2B342}" srcOrd="1" destOrd="0" presId="urn:microsoft.com/office/officeart/2018/2/layout/IconVerticalSolidList"/>
    <dgm:cxn modelId="{55F467DB-3570-45BC-B008-E89E11D0CDEC}" type="presParOf" srcId="{D4A552B8-EAFD-467F-BAD5-41823C71D9E1}" destId="{E9426E15-187F-4CD8-BDEB-35F60FC1AF18}" srcOrd="2" destOrd="0" presId="urn:microsoft.com/office/officeart/2018/2/layout/IconVerticalSolidList"/>
    <dgm:cxn modelId="{518EB72F-61D1-4DFC-BB8F-A83DCE9CE8C7}" type="presParOf" srcId="{E9426E15-187F-4CD8-BDEB-35F60FC1AF18}" destId="{5C85C6E3-5836-4F87-928D-D2761623E70B}" srcOrd="0" destOrd="0" presId="urn:microsoft.com/office/officeart/2018/2/layout/IconVerticalSolidList"/>
    <dgm:cxn modelId="{FD7933DA-40C6-4472-BDFC-2F850DAB2E2A}" type="presParOf" srcId="{E9426E15-187F-4CD8-BDEB-35F60FC1AF18}" destId="{E962DAB5-667D-4B36-8B47-D76107E206AD}" srcOrd="1" destOrd="0" presId="urn:microsoft.com/office/officeart/2018/2/layout/IconVerticalSolidList"/>
    <dgm:cxn modelId="{BC675BC6-A86C-4923-BA96-ECDFB529DB32}" type="presParOf" srcId="{E9426E15-187F-4CD8-BDEB-35F60FC1AF18}" destId="{B0B53ED1-5494-47CA-8CF4-C989B6B56334}" srcOrd="2" destOrd="0" presId="urn:microsoft.com/office/officeart/2018/2/layout/IconVerticalSolidList"/>
    <dgm:cxn modelId="{45E60285-D0BF-4E04-948C-FBC4411EB306}" type="presParOf" srcId="{E9426E15-187F-4CD8-BDEB-35F60FC1AF18}" destId="{6B73E376-E006-4C87-97E6-85AF901BD028}" srcOrd="3" destOrd="0" presId="urn:microsoft.com/office/officeart/2018/2/layout/IconVerticalSolidList"/>
    <dgm:cxn modelId="{31076961-4C5D-4DB1-8549-DE5BB853C55D}" type="presParOf" srcId="{D4A552B8-EAFD-467F-BAD5-41823C71D9E1}" destId="{C83AA9B0-2F3D-4EB4-AB39-2CCC567BCA8D}" srcOrd="3" destOrd="0" presId="urn:microsoft.com/office/officeart/2018/2/layout/IconVerticalSolidList"/>
    <dgm:cxn modelId="{D1013B37-FE89-4607-A94E-858EB2021A5B}" type="presParOf" srcId="{D4A552B8-EAFD-467F-BAD5-41823C71D9E1}" destId="{131406CE-1EF6-4A1A-A7C7-E2989DA0DA1C}" srcOrd="4" destOrd="0" presId="urn:microsoft.com/office/officeart/2018/2/layout/IconVerticalSolidList"/>
    <dgm:cxn modelId="{E682E4E2-88DB-4107-B0BC-7FF2419B7734}" type="presParOf" srcId="{131406CE-1EF6-4A1A-A7C7-E2989DA0DA1C}" destId="{5742906F-93AE-48A9-9ADA-858FD5D54B92}" srcOrd="0" destOrd="0" presId="urn:microsoft.com/office/officeart/2018/2/layout/IconVerticalSolidList"/>
    <dgm:cxn modelId="{A3667454-9488-49D0-88FC-6FCA1D907306}" type="presParOf" srcId="{131406CE-1EF6-4A1A-A7C7-E2989DA0DA1C}" destId="{9ABE9B82-C063-4BBC-B749-CBB0C6C21562}" srcOrd="1" destOrd="0" presId="urn:microsoft.com/office/officeart/2018/2/layout/IconVerticalSolidList"/>
    <dgm:cxn modelId="{FAE0A29B-DB0A-4069-AF54-54CBE1D949FE}" type="presParOf" srcId="{131406CE-1EF6-4A1A-A7C7-E2989DA0DA1C}" destId="{66F08B3C-9909-4AAD-8D23-017E58DBF496}" srcOrd="2" destOrd="0" presId="urn:microsoft.com/office/officeart/2018/2/layout/IconVerticalSolidList"/>
    <dgm:cxn modelId="{EEDB22BD-95BD-463D-A24D-CB6A3034CBD0}" type="presParOf" srcId="{131406CE-1EF6-4A1A-A7C7-E2989DA0DA1C}" destId="{F0B887E0-E552-434C-B44C-9EF45475AA8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C116FF-1CF0-4DEC-9E1B-F87F52D32464}">
      <dsp:nvSpPr>
        <dsp:cNvPr id="0" name=""/>
        <dsp:cNvSpPr/>
      </dsp:nvSpPr>
      <dsp:spPr>
        <a:xfrm>
          <a:off x="0" y="458937"/>
          <a:ext cx="2314250" cy="13885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ZDRAVÍ A POPORODNÍ PÉČE</a:t>
          </a:r>
          <a:endParaRPr lang="en-US" sz="1700" kern="1200" dirty="0"/>
        </a:p>
      </dsp:txBody>
      <dsp:txXfrm>
        <a:off x="0" y="458937"/>
        <a:ext cx="2314250" cy="1388550"/>
      </dsp:txXfrm>
    </dsp:sp>
    <dsp:sp modelId="{52037DF4-F1A8-4214-8363-211BC4D3F113}">
      <dsp:nvSpPr>
        <dsp:cNvPr id="0" name=""/>
        <dsp:cNvSpPr/>
      </dsp:nvSpPr>
      <dsp:spPr>
        <a:xfrm>
          <a:off x="2545674" y="458937"/>
          <a:ext cx="2314250" cy="13885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VÝŽIVA</a:t>
          </a:r>
          <a:endParaRPr lang="en-US" sz="1700" kern="1200" dirty="0"/>
        </a:p>
      </dsp:txBody>
      <dsp:txXfrm>
        <a:off x="2545674" y="458937"/>
        <a:ext cx="2314250" cy="1388550"/>
      </dsp:txXfrm>
    </dsp:sp>
    <dsp:sp modelId="{0D7443A9-10C0-4BDF-9A01-7301FC9DE74D}">
      <dsp:nvSpPr>
        <dsp:cNvPr id="0" name=""/>
        <dsp:cNvSpPr/>
      </dsp:nvSpPr>
      <dsp:spPr>
        <a:xfrm>
          <a:off x="5091350" y="458937"/>
          <a:ext cx="2314250" cy="13885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KONDICE</a:t>
          </a:r>
          <a:endParaRPr lang="en-US" sz="1700" kern="1200" dirty="0"/>
        </a:p>
      </dsp:txBody>
      <dsp:txXfrm>
        <a:off x="5091350" y="458937"/>
        <a:ext cx="2314250" cy="1388550"/>
      </dsp:txXfrm>
    </dsp:sp>
    <dsp:sp modelId="{49B32D14-6B7F-42F8-976D-29FE5E3F222B}">
      <dsp:nvSpPr>
        <dsp:cNvPr id="0" name=""/>
        <dsp:cNvSpPr/>
      </dsp:nvSpPr>
      <dsp:spPr>
        <a:xfrm>
          <a:off x="1272837" y="2078912"/>
          <a:ext cx="2314250" cy="13885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BÝK/DÁVKA (PLODNOST,VÝBĚR)</a:t>
          </a:r>
          <a:endParaRPr lang="en-US" sz="1700" kern="1200" dirty="0"/>
        </a:p>
      </dsp:txBody>
      <dsp:txXfrm>
        <a:off x="1272837" y="2078912"/>
        <a:ext cx="2314250" cy="1388550"/>
      </dsp:txXfrm>
    </dsp:sp>
    <dsp:sp modelId="{D4699B2A-2779-4389-9C62-9BD7528E07C7}">
      <dsp:nvSpPr>
        <dsp:cNvPr id="0" name=""/>
        <dsp:cNvSpPr/>
      </dsp:nvSpPr>
      <dsp:spPr>
        <a:xfrm>
          <a:off x="3818512" y="2078912"/>
          <a:ext cx="2314250" cy="13885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TERMÍN PŘIPOUŠTĚNÍ </a:t>
          </a:r>
          <a:endParaRPr lang="en-US" sz="1700" kern="1200" dirty="0"/>
        </a:p>
      </dsp:txBody>
      <dsp:txXfrm>
        <a:off x="3818512" y="2078912"/>
        <a:ext cx="2314250" cy="13885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558B09-933C-468C-A5FA-889E45A1FC4D}">
      <dsp:nvSpPr>
        <dsp:cNvPr id="0" name=""/>
        <dsp:cNvSpPr/>
      </dsp:nvSpPr>
      <dsp:spPr>
        <a:xfrm>
          <a:off x="904" y="905515"/>
          <a:ext cx="3525615" cy="211536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kern="1200" dirty="0"/>
            <a:t>PŘIROZENÁ PLEMENITBA </a:t>
          </a:r>
          <a:endParaRPr lang="en-US" sz="4000" kern="1200" dirty="0"/>
        </a:p>
      </dsp:txBody>
      <dsp:txXfrm>
        <a:off x="904" y="905515"/>
        <a:ext cx="3525615" cy="2115369"/>
      </dsp:txXfrm>
    </dsp:sp>
    <dsp:sp modelId="{644B60B9-F370-4024-8D6E-DD89FC5A4FF6}">
      <dsp:nvSpPr>
        <dsp:cNvPr id="0" name=""/>
        <dsp:cNvSpPr/>
      </dsp:nvSpPr>
      <dsp:spPr>
        <a:xfrm>
          <a:off x="3879080" y="905515"/>
          <a:ext cx="3525615" cy="211536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kern="1200" dirty="0"/>
            <a:t>INSEMINACE</a:t>
          </a:r>
          <a:endParaRPr lang="en-US" sz="4000" kern="1200" dirty="0"/>
        </a:p>
      </dsp:txBody>
      <dsp:txXfrm>
        <a:off x="3879080" y="905515"/>
        <a:ext cx="3525615" cy="21153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7E4630-7B2C-4137-8AB2-C58053CC59FD}">
      <dsp:nvSpPr>
        <dsp:cNvPr id="0" name=""/>
        <dsp:cNvSpPr/>
      </dsp:nvSpPr>
      <dsp:spPr>
        <a:xfrm>
          <a:off x="0" y="45839"/>
          <a:ext cx="7405600" cy="1216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INDIVIDUÁLNÍ</a:t>
          </a:r>
          <a:endParaRPr lang="en-US" sz="3200" kern="1200" dirty="0"/>
        </a:p>
      </dsp:txBody>
      <dsp:txXfrm>
        <a:off x="59399" y="105238"/>
        <a:ext cx="7286802" cy="1098002"/>
      </dsp:txXfrm>
    </dsp:sp>
    <dsp:sp modelId="{7E27ABC7-6A3E-470D-8086-79F27758C3D3}">
      <dsp:nvSpPr>
        <dsp:cNvPr id="0" name=""/>
        <dsp:cNvSpPr/>
      </dsp:nvSpPr>
      <dsp:spPr>
        <a:xfrm>
          <a:off x="0" y="1354800"/>
          <a:ext cx="7405600" cy="1216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POUŽITÍ HORMONÁLNÍCH PROTOKOLŮ</a:t>
          </a:r>
          <a:endParaRPr lang="en-US" sz="3200" kern="1200" dirty="0"/>
        </a:p>
      </dsp:txBody>
      <dsp:txXfrm>
        <a:off x="59399" y="1414199"/>
        <a:ext cx="7286802" cy="1098002"/>
      </dsp:txXfrm>
    </dsp:sp>
    <dsp:sp modelId="{281B9CFD-7191-48E2-96C5-226F300AA227}">
      <dsp:nvSpPr>
        <dsp:cNvPr id="0" name=""/>
        <dsp:cNvSpPr/>
      </dsp:nvSpPr>
      <dsp:spPr>
        <a:xfrm>
          <a:off x="0" y="2663760"/>
          <a:ext cx="7405600" cy="1216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SYSTÉMY NA SLEDOVÁNÍ ŘÍJE</a:t>
          </a:r>
          <a:endParaRPr lang="en-US" sz="3200" kern="1200" dirty="0"/>
        </a:p>
      </dsp:txBody>
      <dsp:txXfrm>
        <a:off x="59399" y="2723159"/>
        <a:ext cx="7286802" cy="10980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C427DC-1727-4A77-B5B2-032BC831DD47}">
      <dsp:nvSpPr>
        <dsp:cNvPr id="0" name=""/>
        <dsp:cNvSpPr/>
      </dsp:nvSpPr>
      <dsp:spPr>
        <a:xfrm>
          <a:off x="0" y="479"/>
          <a:ext cx="7405600" cy="112155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594DC2-F86A-467E-9443-1E2FAF41B1B7}">
      <dsp:nvSpPr>
        <dsp:cNvPr id="0" name=""/>
        <dsp:cNvSpPr/>
      </dsp:nvSpPr>
      <dsp:spPr>
        <a:xfrm>
          <a:off x="339270" y="252829"/>
          <a:ext cx="616855" cy="6168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D09089-B977-45E6-9B02-1331CFF705CE}">
      <dsp:nvSpPr>
        <dsp:cNvPr id="0" name=""/>
        <dsp:cNvSpPr/>
      </dsp:nvSpPr>
      <dsp:spPr>
        <a:xfrm>
          <a:off x="1295395" y="479"/>
          <a:ext cx="6110204" cy="1121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698" tIns="118698" rIns="118698" bIns="11869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SLEDOVÁNÍ CYKLU PLEMENICE</a:t>
          </a:r>
          <a:endParaRPr lang="en-US" sz="2500" kern="1200" dirty="0"/>
        </a:p>
      </dsp:txBody>
      <dsp:txXfrm>
        <a:off x="1295395" y="479"/>
        <a:ext cx="6110204" cy="1121554"/>
      </dsp:txXfrm>
    </dsp:sp>
    <dsp:sp modelId="{5C85C6E3-5836-4F87-928D-D2761623E70B}">
      <dsp:nvSpPr>
        <dsp:cNvPr id="0" name=""/>
        <dsp:cNvSpPr/>
      </dsp:nvSpPr>
      <dsp:spPr>
        <a:xfrm>
          <a:off x="0" y="1402422"/>
          <a:ext cx="7405600" cy="112155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62DAB5-667D-4B36-8B47-D76107E206AD}">
      <dsp:nvSpPr>
        <dsp:cNvPr id="0" name=""/>
        <dsp:cNvSpPr/>
      </dsp:nvSpPr>
      <dsp:spPr>
        <a:xfrm>
          <a:off x="339270" y="1654772"/>
          <a:ext cx="616855" cy="6168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73E376-E006-4C87-97E6-85AF901BD028}">
      <dsp:nvSpPr>
        <dsp:cNvPr id="0" name=""/>
        <dsp:cNvSpPr/>
      </dsp:nvSpPr>
      <dsp:spPr>
        <a:xfrm>
          <a:off x="1295395" y="1402422"/>
          <a:ext cx="6110204" cy="1121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698" tIns="118698" rIns="118698" bIns="11869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NÁROČNÉ NA ČAS</a:t>
          </a:r>
          <a:endParaRPr lang="en-US" sz="2500" kern="1200" dirty="0"/>
        </a:p>
      </dsp:txBody>
      <dsp:txXfrm>
        <a:off x="1295395" y="1402422"/>
        <a:ext cx="6110204" cy="1121554"/>
      </dsp:txXfrm>
    </dsp:sp>
    <dsp:sp modelId="{5742906F-93AE-48A9-9ADA-858FD5D54B92}">
      <dsp:nvSpPr>
        <dsp:cNvPr id="0" name=""/>
        <dsp:cNvSpPr/>
      </dsp:nvSpPr>
      <dsp:spPr>
        <a:xfrm>
          <a:off x="0" y="2804366"/>
          <a:ext cx="7405600" cy="112155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BE9B82-C063-4BBC-B749-CBB0C6C21562}">
      <dsp:nvSpPr>
        <dsp:cNvPr id="0" name=""/>
        <dsp:cNvSpPr/>
      </dsp:nvSpPr>
      <dsp:spPr>
        <a:xfrm>
          <a:off x="339270" y="3056715"/>
          <a:ext cx="616855" cy="6168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B887E0-E552-434C-B44C-9EF45475AA83}">
      <dsp:nvSpPr>
        <dsp:cNvPr id="0" name=""/>
        <dsp:cNvSpPr/>
      </dsp:nvSpPr>
      <dsp:spPr>
        <a:xfrm>
          <a:off x="1295395" y="2804366"/>
          <a:ext cx="6110204" cy="1121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698" tIns="118698" rIns="118698" bIns="11869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VHODNÉ PRO MALÁ STÁDA</a:t>
          </a:r>
          <a:endParaRPr lang="en-US" sz="2500" kern="1200" dirty="0"/>
        </a:p>
      </dsp:txBody>
      <dsp:txXfrm>
        <a:off x="1295395" y="2804366"/>
        <a:ext cx="6110204" cy="11215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9F9A32-2EBD-4633-9D4F-36C1DFBF5B8B}" type="datetimeFigureOut">
              <a:rPr lang="nl-NL" smtClean="0"/>
              <a:t>16-10-2023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C94AD2-7C4B-47C9-A34C-9699952BF5C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8322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C625025-B7B9-4322-96BB-3B05D171C0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5056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83200" y="854196"/>
            <a:ext cx="5897200" cy="970161"/>
          </a:xfrm>
        </p:spPr>
        <p:txBody>
          <a:bodyPr anchor="b">
            <a:normAutofit/>
          </a:bodyPr>
          <a:lstStyle>
            <a:lvl1pPr algn="l">
              <a:defRPr sz="3307"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83200" y="1852803"/>
            <a:ext cx="5897200" cy="323209"/>
          </a:xfrm>
        </p:spPr>
        <p:txBody>
          <a:bodyPr/>
          <a:lstStyle>
            <a:lvl1pPr marL="0" indent="0" algn="l">
              <a:buNone/>
              <a:defRPr sz="2000" b="1"/>
            </a:lvl1pPr>
            <a:lvl2pPr marL="457190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7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4" indent="0" algn="ctr">
              <a:buNone/>
              <a:defRPr sz="1600"/>
            </a:lvl6pPr>
            <a:lvl7pPr marL="2743130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10" indent="0" algn="ctr">
              <a:buNone/>
              <a:defRPr sz="1600"/>
            </a:lvl9pPr>
          </a:lstStyle>
          <a:p>
            <a:r>
              <a:rPr lang="en-GB" noProof="0" dirty="0"/>
              <a:t>Name | date</a:t>
            </a:r>
          </a:p>
        </p:txBody>
      </p:sp>
      <p:pic>
        <p:nvPicPr>
          <p:cNvPr id="8" name="frontGraphic">
            <a:extLst>
              <a:ext uri="{FF2B5EF4-FFF2-40B4-BE49-F238E27FC236}">
                <a16:creationId xmlns:a16="http://schemas.microsoft.com/office/drawing/2014/main" id="{5A142C07-36B4-4FC0-B056-F4958D123D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6"/>
          <a:stretch/>
        </p:blipFill>
        <p:spPr>
          <a:xfrm>
            <a:off x="0" y="0"/>
            <a:ext cx="2158200" cy="4704000"/>
          </a:xfrm>
          <a:prstGeom prst="rect">
            <a:avLst/>
          </a:prstGeom>
        </p:spPr>
      </p:pic>
      <p:pic>
        <p:nvPicPr>
          <p:cNvPr id="10" name="frontLogo">
            <a:extLst>
              <a:ext uri="{FF2B5EF4-FFF2-40B4-BE49-F238E27FC236}">
                <a16:creationId xmlns:a16="http://schemas.microsoft.com/office/drawing/2014/main" id="{1A61DCA0-CEFF-44ED-8208-5A9AD3AE53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000" y="5"/>
            <a:ext cx="2772000" cy="970161"/>
          </a:xfrm>
          <a:prstGeom prst="rect">
            <a:avLst/>
          </a:prstGeom>
        </p:spPr>
      </p:pic>
      <p:grpSp>
        <p:nvGrpSpPr>
          <p:cNvPr id="17" name="frontBottom">
            <a:extLst>
              <a:ext uri="{FF2B5EF4-FFF2-40B4-BE49-F238E27FC236}">
                <a16:creationId xmlns:a16="http://schemas.microsoft.com/office/drawing/2014/main" id="{AEA0EE82-B46A-49D8-9F09-6909249D15AC}"/>
              </a:ext>
            </a:extLst>
          </p:cNvPr>
          <p:cNvGrpSpPr>
            <a:grpSpLocks noGrp="1" noUngrp="1" noRot="1" noChangeAspect="1" noMove="1" noResize="1"/>
          </p:cNvGrpSpPr>
          <p:nvPr userDrawn="1"/>
        </p:nvGrpSpPr>
        <p:grpSpPr>
          <a:xfrm>
            <a:off x="0" y="5505600"/>
            <a:ext cx="9144000" cy="1352400"/>
            <a:chOff x="0" y="4129200"/>
            <a:chExt cx="9144000" cy="10143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98DFE80-A52D-4680-9F32-8D3563C38916}"/>
                </a:ext>
              </a:extLst>
            </p:cNvPr>
            <p:cNvSpPr>
              <a:spLocks noRot="1" noChangeAspect="1" noMove="1" noResize="1"/>
            </p:cNvSpPr>
            <p:nvPr userDrawn="1"/>
          </p:nvSpPr>
          <p:spPr>
            <a:xfrm>
              <a:off x="0" y="4129200"/>
              <a:ext cx="9144000" cy="10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400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7269108-CDD2-4B4D-AF86-D81AA86B1B2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4000" y="4464000"/>
              <a:ext cx="1299600" cy="495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6138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64578B2-6860-483F-A7DA-50FEE492B3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4000" y="1891200"/>
            <a:ext cx="7416000" cy="3600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37625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en en 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64578B2-6860-483F-A7DA-50FEE492B3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891200"/>
            <a:ext cx="3045600" cy="24864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CA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D9EE47A0-6A1C-4D35-B5AB-4FB5370B02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5600" y="4393484"/>
            <a:ext cx="3045600" cy="24864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CA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FA66ABB4-2DD3-4E2B-9020-33D1EE8AAF8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8400" y="1891200"/>
            <a:ext cx="3045600" cy="24864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38F1D6-999D-4292-B21B-E73A6E875E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" y="4401600"/>
            <a:ext cx="3044825" cy="2480733"/>
          </a:xfrm>
        </p:spPr>
        <p:txBody>
          <a:bodyPr lIns="180000" tIns="180000" rIns="180000" bIns="180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133" b="0" i="1"/>
            </a:lvl1pPr>
            <a:lvl2pPr marL="1800" indent="0" algn="ctr">
              <a:buFont typeface="Arial" panose="020B0604020202020204" pitchFamily="34" charset="0"/>
              <a:buNone/>
              <a:defRPr sz="2133" b="0" i="1"/>
            </a:lvl2pPr>
            <a:lvl3pPr marL="1800" indent="0" algn="ctr">
              <a:buNone/>
              <a:defRPr sz="2133" b="0" i="1"/>
            </a:lvl3pPr>
            <a:lvl4pPr marL="232194" indent="0" algn="ctr">
              <a:buNone/>
              <a:defRPr sz="2133" b="0" i="1"/>
            </a:lvl4pPr>
            <a:lvl5pPr marL="460790" indent="0" algn="ctr">
              <a:buFont typeface="Arial" panose="020B0604020202020204" pitchFamily="34" charset="0"/>
              <a:buNone/>
              <a:defRPr sz="2133" b="0" i="1"/>
            </a:lvl5pPr>
          </a:lstStyle>
          <a:p>
            <a:pPr lvl="0"/>
            <a:r>
              <a:rPr lang="en-GB" dirty="0"/>
              <a:t>Quote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E397ABF-B72F-4CD6-9FC9-4BC44401EA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4833" y="1894036"/>
            <a:ext cx="3044825" cy="2480733"/>
          </a:xfrm>
        </p:spPr>
        <p:txBody>
          <a:bodyPr lIns="180000" tIns="180000" rIns="180000" bIns="180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133" b="0" i="1"/>
            </a:lvl1pPr>
            <a:lvl2pPr marL="1800" indent="0" algn="ctr">
              <a:buFont typeface="Arial" panose="020B0604020202020204" pitchFamily="34" charset="0"/>
              <a:buNone/>
              <a:defRPr sz="2133" b="0" i="1"/>
            </a:lvl2pPr>
            <a:lvl3pPr marL="1800" indent="0" algn="ctr">
              <a:buNone/>
              <a:defRPr sz="2133" b="0" i="1"/>
            </a:lvl3pPr>
            <a:lvl4pPr marL="232194" indent="0" algn="ctr">
              <a:buNone/>
              <a:defRPr sz="2133" b="0" i="1"/>
            </a:lvl4pPr>
            <a:lvl5pPr marL="460790" indent="0" algn="ctr">
              <a:buFont typeface="Arial" panose="020B0604020202020204" pitchFamily="34" charset="0"/>
              <a:buNone/>
              <a:defRPr sz="2133" b="0" i="1"/>
            </a:lvl5pPr>
          </a:lstStyle>
          <a:p>
            <a:pPr lvl="0"/>
            <a:r>
              <a:rPr lang="en-GB" dirty="0"/>
              <a:t>Quote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1759A21-3C01-4FCB-ABAE-5EF7A68AF8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9183" y="4399152"/>
            <a:ext cx="3044825" cy="2480733"/>
          </a:xfrm>
        </p:spPr>
        <p:txBody>
          <a:bodyPr lIns="180000" tIns="180000" rIns="180000" bIns="180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133" b="0" i="1"/>
            </a:lvl1pPr>
            <a:lvl2pPr marL="1800" indent="0" algn="ctr">
              <a:buFont typeface="Arial" panose="020B0604020202020204" pitchFamily="34" charset="0"/>
              <a:buNone/>
              <a:defRPr sz="2133" b="0" i="1"/>
            </a:lvl2pPr>
            <a:lvl3pPr marL="1800" indent="0" algn="ctr">
              <a:buNone/>
              <a:defRPr sz="2133" b="0" i="1"/>
            </a:lvl3pPr>
            <a:lvl4pPr marL="232194" indent="0" algn="ctr">
              <a:buNone/>
              <a:defRPr sz="2133" b="0" i="1"/>
            </a:lvl4pPr>
            <a:lvl5pPr marL="460790" indent="0" algn="ctr">
              <a:buFont typeface="Arial" panose="020B0604020202020204" pitchFamily="34" charset="0"/>
              <a:buNone/>
              <a:defRPr sz="2133" b="0" i="1"/>
            </a:lvl5pPr>
          </a:lstStyle>
          <a:p>
            <a:pPr lvl="0"/>
            <a:r>
              <a:rPr lang="en-GB" dirty="0"/>
              <a:t>Quote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09026F3C-D999-4FDB-92BE-177A9F9F9070}"/>
              </a:ext>
            </a:extLst>
          </p:cNvPr>
          <p:cNvSpPr/>
          <p:nvPr userDrawn="1"/>
        </p:nvSpPr>
        <p:spPr>
          <a:xfrm rot="5400000">
            <a:off x="-362400" y="1051616"/>
            <a:ext cx="1156800" cy="43200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612271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en en quot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64578B2-6860-483F-A7DA-50FEE492B3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01600"/>
            <a:ext cx="3045600" cy="24864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CA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D9EE47A0-6A1C-4D35-B5AB-4FB5370B02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5600" y="1891200"/>
            <a:ext cx="3045600" cy="24864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CA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FA66ABB4-2DD3-4E2B-9020-33D1EE8AAF8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8400" y="4401600"/>
            <a:ext cx="3045600" cy="24864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38F1D6-999D-4292-B21B-E73A6E875E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" y="1891200"/>
            <a:ext cx="3044825" cy="2480733"/>
          </a:xfrm>
        </p:spPr>
        <p:txBody>
          <a:bodyPr lIns="180000" tIns="180000" rIns="180000" bIns="180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133" b="0" i="1"/>
            </a:lvl1pPr>
            <a:lvl2pPr marL="1800" indent="0" algn="ctr">
              <a:buFont typeface="Arial" panose="020B0604020202020204" pitchFamily="34" charset="0"/>
              <a:buNone/>
              <a:defRPr sz="2133" b="0" i="1"/>
            </a:lvl2pPr>
            <a:lvl3pPr marL="1800" indent="0" algn="ctr">
              <a:buNone/>
              <a:defRPr sz="2133" b="0" i="1"/>
            </a:lvl3pPr>
            <a:lvl4pPr marL="232194" indent="0" algn="ctr">
              <a:buNone/>
              <a:defRPr sz="2133" b="0" i="1"/>
            </a:lvl4pPr>
            <a:lvl5pPr marL="460790" indent="0" algn="ctr">
              <a:buFont typeface="Arial" panose="020B0604020202020204" pitchFamily="34" charset="0"/>
              <a:buNone/>
              <a:defRPr sz="2133" b="0" i="1"/>
            </a:lvl5pPr>
          </a:lstStyle>
          <a:p>
            <a:pPr lvl="0"/>
            <a:r>
              <a:rPr lang="en-GB" dirty="0"/>
              <a:t>Quote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E397ABF-B72F-4CD6-9FC9-4BC44401EA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4833" y="4401600"/>
            <a:ext cx="3044825" cy="2480733"/>
          </a:xfrm>
        </p:spPr>
        <p:txBody>
          <a:bodyPr lIns="180000" tIns="180000" rIns="180000" bIns="180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133" b="0" i="1"/>
            </a:lvl1pPr>
            <a:lvl2pPr marL="1800" indent="0" algn="ctr">
              <a:buFont typeface="Arial" panose="020B0604020202020204" pitchFamily="34" charset="0"/>
              <a:buNone/>
              <a:defRPr sz="2133" b="0" i="1"/>
            </a:lvl2pPr>
            <a:lvl3pPr marL="1800" indent="0" algn="ctr">
              <a:buNone/>
              <a:defRPr sz="2133" b="0" i="1"/>
            </a:lvl3pPr>
            <a:lvl4pPr marL="232194" indent="0" algn="ctr">
              <a:buNone/>
              <a:defRPr sz="2133" b="0" i="1"/>
            </a:lvl4pPr>
            <a:lvl5pPr marL="460790" indent="0" algn="ctr">
              <a:buFont typeface="Arial" panose="020B0604020202020204" pitchFamily="34" charset="0"/>
              <a:buNone/>
              <a:defRPr sz="2133" b="0" i="1"/>
            </a:lvl5pPr>
          </a:lstStyle>
          <a:p>
            <a:pPr lvl="0"/>
            <a:r>
              <a:rPr lang="en-GB" dirty="0"/>
              <a:t>Quote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1759A21-3C01-4FCB-ABAE-5EF7A68AF8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9183" y="1891200"/>
            <a:ext cx="3044825" cy="2480733"/>
          </a:xfrm>
        </p:spPr>
        <p:txBody>
          <a:bodyPr lIns="180000" tIns="180000" rIns="180000" bIns="180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133" b="0" i="1"/>
            </a:lvl1pPr>
            <a:lvl2pPr marL="1800" indent="0" algn="ctr">
              <a:buFont typeface="Arial" panose="020B0604020202020204" pitchFamily="34" charset="0"/>
              <a:buNone/>
              <a:defRPr sz="2133" b="0" i="1"/>
            </a:lvl2pPr>
            <a:lvl3pPr marL="1800" indent="0" algn="ctr">
              <a:buNone/>
              <a:defRPr sz="2133" b="0" i="1"/>
            </a:lvl3pPr>
            <a:lvl4pPr marL="232194" indent="0" algn="ctr">
              <a:buNone/>
              <a:defRPr sz="2133" b="0" i="1"/>
            </a:lvl4pPr>
            <a:lvl5pPr marL="460790" indent="0" algn="ctr">
              <a:buFont typeface="Arial" panose="020B0604020202020204" pitchFamily="34" charset="0"/>
              <a:buNone/>
              <a:defRPr sz="2133" b="0" i="1"/>
            </a:lvl5pPr>
          </a:lstStyle>
          <a:p>
            <a:pPr lvl="0"/>
            <a:r>
              <a:rPr lang="en-GB" dirty="0"/>
              <a:t>Quote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09026F3C-D999-4FDB-92BE-177A9F9F9070}"/>
              </a:ext>
            </a:extLst>
          </p:cNvPr>
          <p:cNvSpPr/>
          <p:nvPr userDrawn="1"/>
        </p:nvSpPr>
        <p:spPr>
          <a:xfrm rot="5400000">
            <a:off x="-362400" y="1051616"/>
            <a:ext cx="1156800" cy="43200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838378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C625025-B7B9-4322-96BB-3B05D171C0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505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64000" y="2728164"/>
            <a:ext cx="7416400" cy="970161"/>
          </a:xfrm>
        </p:spPr>
        <p:txBody>
          <a:bodyPr anchor="t">
            <a:normAutofit/>
          </a:bodyPr>
          <a:lstStyle>
            <a:lvl1pPr algn="ctr"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64000" y="2123750"/>
            <a:ext cx="7416400" cy="323209"/>
          </a:xfr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190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7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4" indent="0" algn="ctr">
              <a:buNone/>
              <a:defRPr sz="1600"/>
            </a:lvl6pPr>
            <a:lvl7pPr marL="2743130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10" indent="0" algn="ctr">
              <a:buNone/>
              <a:defRPr sz="1600"/>
            </a:lvl9pPr>
          </a:lstStyle>
          <a:p>
            <a:r>
              <a:rPr lang="en-GB" noProof="0" dirty="0"/>
              <a:t>Chapter #</a:t>
            </a:r>
          </a:p>
        </p:txBody>
      </p:sp>
      <p:sp>
        <p:nvSpPr>
          <p:cNvPr id="11" name="frontGraphic">
            <a:extLst>
              <a:ext uri="{FF2B5EF4-FFF2-40B4-BE49-F238E27FC236}">
                <a16:creationId xmlns:a16="http://schemas.microsoft.com/office/drawing/2014/main" id="{0984A650-47CA-4CBD-BF98-65EBFBC8B83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/>
        </p:nvSpPr>
        <p:spPr>
          <a:xfrm rot="5400000">
            <a:off x="-711509" y="2173109"/>
            <a:ext cx="2286617" cy="863600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grpSp>
        <p:nvGrpSpPr>
          <p:cNvPr id="9" name="frontBottom">
            <a:extLst>
              <a:ext uri="{FF2B5EF4-FFF2-40B4-BE49-F238E27FC236}">
                <a16:creationId xmlns:a16="http://schemas.microsoft.com/office/drawing/2014/main" id="{A9BB9300-9E66-4594-8850-85CA4234C8BE}"/>
              </a:ext>
            </a:extLst>
          </p:cNvPr>
          <p:cNvGrpSpPr>
            <a:grpSpLocks noGrp="1" noUngrp="1" noRot="1" noChangeAspect="1" noMove="1" noResize="1"/>
          </p:cNvGrpSpPr>
          <p:nvPr userDrawn="1"/>
        </p:nvGrpSpPr>
        <p:grpSpPr>
          <a:xfrm>
            <a:off x="0" y="5505600"/>
            <a:ext cx="9144000" cy="1352400"/>
            <a:chOff x="0" y="4129200"/>
            <a:chExt cx="9144000" cy="10143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E0EF21A-826A-4653-A081-F571A34EA455}"/>
                </a:ext>
              </a:extLst>
            </p:cNvPr>
            <p:cNvSpPr>
              <a:spLocks noRot="1" noChangeAspect="1" noMove="1" noResize="1"/>
            </p:cNvSpPr>
            <p:nvPr userDrawn="1"/>
          </p:nvSpPr>
          <p:spPr>
            <a:xfrm>
              <a:off x="0" y="4129200"/>
              <a:ext cx="9144000" cy="10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400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5C525D6-5648-4D11-84B6-FFF8CA3E31D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4000" y="4464000"/>
              <a:ext cx="1299600" cy="495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7967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eg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510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6173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874808" y="1017600"/>
            <a:ext cx="3697199" cy="79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74800" y="1809600"/>
            <a:ext cx="4266000" cy="3926400"/>
          </a:xfrm>
        </p:spPr>
        <p:txBody>
          <a:bodyPr numCol="1"/>
          <a:lstStyle>
            <a:lvl1pPr>
              <a:tabLst>
                <a:tab pos="5619612" algn="r"/>
              </a:tabLst>
              <a:defRPr/>
            </a:lvl1pPr>
            <a:lvl2pPr>
              <a:tabLst>
                <a:tab pos="5619612" algn="r"/>
              </a:tabLst>
              <a:defRPr/>
            </a:lvl2pPr>
            <a:lvl3pPr>
              <a:tabLst>
                <a:tab pos="5619612" algn="r"/>
              </a:tabLst>
              <a:defRPr/>
            </a:lvl3pPr>
            <a:lvl4pPr>
              <a:tabLst>
                <a:tab pos="5619612" algn="r"/>
              </a:tabLst>
              <a:defRPr/>
            </a:lvl4pPr>
            <a:lvl5pPr>
              <a:tabLst>
                <a:tab pos="5619612" algn="r"/>
              </a:tabLst>
              <a:defRPr/>
            </a:lvl5pPr>
          </a:lstStyle>
          <a:p>
            <a:pPr lvl="0"/>
            <a:r>
              <a:rPr lang="en-GB" dirty="0"/>
              <a:t>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ECEB80-3EB5-49BB-A34A-4FF77D7D410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830EC90-F00B-459D-AC90-F5924A8544D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78230-E04E-4E59-ADCF-48C5AE7EFF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97769" y="1505724"/>
            <a:ext cx="1443037" cy="200025"/>
          </a:xfrm>
        </p:spPr>
        <p:txBody>
          <a:bodyPr/>
          <a:lstStyle>
            <a:lvl1pPr algn="r">
              <a:defRPr sz="1333" b="0"/>
            </a:lvl1pPr>
            <a:lvl2pPr algn="r">
              <a:defRPr sz="1333" b="0"/>
            </a:lvl2pPr>
            <a:lvl3pPr algn="r">
              <a:defRPr sz="1333" b="0"/>
            </a:lvl3pPr>
            <a:lvl4pPr algn="r">
              <a:defRPr sz="1333" b="0"/>
            </a:lvl4pPr>
            <a:lvl5pPr algn="r">
              <a:defRPr sz="1333" b="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3050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olommen geschei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74800" y="1809600"/>
            <a:ext cx="3697200" cy="3926400"/>
          </a:xfrm>
        </p:spPr>
        <p:txBody>
          <a:bodyPr numCol="1"/>
          <a:lstStyle>
            <a:lvl1pPr>
              <a:defRPr/>
            </a:lvl1pPr>
          </a:lstStyle>
          <a:p>
            <a:pPr lvl="0"/>
            <a:r>
              <a:rPr lang="en-GB" dirty="0"/>
              <a:t>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 hasCustomPrompt="1"/>
          </p:nvPr>
        </p:nvSpPr>
        <p:spPr>
          <a:xfrm>
            <a:off x="4744803" y="1809600"/>
            <a:ext cx="3695673" cy="3926400"/>
          </a:xfrm>
        </p:spPr>
        <p:txBody>
          <a:bodyPr numCol="1"/>
          <a:lstStyle>
            <a:lvl1pPr>
              <a:defRPr/>
            </a:lvl1pPr>
          </a:lstStyle>
          <a:p>
            <a:pPr lvl="0"/>
            <a:r>
              <a:rPr lang="en-GB" dirty="0"/>
              <a:t>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861F99A-2042-4C88-86D4-4281187962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855005-E36D-4B71-A031-00A836AE110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7595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numCol="1"/>
          <a:lstStyle>
            <a:lvl1pPr>
              <a:defRPr/>
            </a:lvl1pPr>
          </a:lstStyle>
          <a:p>
            <a:pPr lvl="0"/>
            <a:r>
              <a:rPr lang="en-GB" dirty="0"/>
              <a:t>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8509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olommen doorlop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numCol="2"/>
          <a:lstStyle>
            <a:lvl1pPr>
              <a:defRPr/>
            </a:lvl1pPr>
          </a:lstStyle>
          <a:p>
            <a:pPr lvl="0"/>
            <a:r>
              <a:rPr lang="en-GB" dirty="0"/>
              <a:t>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1425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kst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74800" y="1891200"/>
            <a:ext cx="3308400" cy="312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Picture or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0" y="1891200"/>
            <a:ext cx="3697200" cy="3129600"/>
          </a:xfrm>
        </p:spPr>
        <p:txBody>
          <a:bodyPr/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Picture or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4703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6" pos="5397" userDrawn="1">
          <p15:clr>
            <a:srgbClr val="FBAE40"/>
          </p15:clr>
        </p15:guide>
        <p15:guide id="7" orient="horz" pos="119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afbeeldingen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875275" y="3700805"/>
            <a:ext cx="3466800" cy="184723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4575607" y="3700805"/>
            <a:ext cx="3663865" cy="1847231"/>
          </a:xfrm>
        </p:spPr>
        <p:txBody>
          <a:bodyPr/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74800" y="1891200"/>
            <a:ext cx="1800000" cy="170094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Picture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6867" y="1891200"/>
            <a:ext cx="1800000" cy="1700949"/>
          </a:xfrm>
        </p:spPr>
        <p:txBody>
          <a:bodyPr/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Picture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0572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397" userDrawn="1">
          <p15:clr>
            <a:srgbClr val="FBAE40"/>
          </p15:clr>
        </p15:guide>
        <p15:guide id="3" orient="horz" pos="119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874803" y="1017600"/>
            <a:ext cx="3561468" cy="792000"/>
          </a:xfrm>
        </p:spPr>
        <p:txBody>
          <a:bodyPr anchor="ctr">
            <a:normAutofit/>
          </a:bodyPr>
          <a:lstStyle>
            <a:lvl1pPr>
              <a:tabLst>
                <a:tab pos="958827" algn="l"/>
                <a:tab pos="4743333" algn="r"/>
              </a:tabLst>
              <a:defRPr sz="1867"/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74800" y="1809600"/>
            <a:ext cx="3549600" cy="3926400"/>
          </a:xfrm>
        </p:spPr>
        <p:txBody>
          <a:bodyPr numCol="1"/>
          <a:lstStyle>
            <a:lvl1pPr>
              <a:defRPr/>
            </a:lvl1pPr>
          </a:lstStyle>
          <a:p>
            <a:pPr lvl="0"/>
            <a:r>
              <a:rPr lang="en-GB" dirty="0"/>
              <a:t>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 hasCustomPrompt="1"/>
          </p:nvPr>
        </p:nvSpPr>
        <p:spPr>
          <a:xfrm>
            <a:off x="4719600" y="1809600"/>
            <a:ext cx="3549600" cy="3926400"/>
          </a:xfrm>
        </p:spPr>
        <p:txBody>
          <a:bodyPr numCol="1"/>
          <a:lstStyle>
            <a:lvl1pPr>
              <a:defRPr/>
            </a:lvl1pPr>
          </a:lstStyle>
          <a:p>
            <a:pPr lvl="0"/>
            <a:r>
              <a:rPr lang="en-GB" dirty="0"/>
              <a:t>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ECEB80-3EB5-49BB-A34A-4FF77D7D410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830EC90-F00B-459D-AC90-F5924A8544D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DC37DE-29A6-4E07-8CF9-5DC6C385F9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19638" y="1017606"/>
            <a:ext cx="3560763" cy="791633"/>
          </a:xfrm>
        </p:spPr>
        <p:txBody>
          <a:bodyPr anchor="ctr"/>
          <a:lstStyle>
            <a:lvl1pPr>
              <a:tabLst>
                <a:tab pos="952476" algn="l"/>
                <a:tab pos="4724283" algn="r"/>
              </a:tabLst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GB" dirty="0"/>
              <a:t>Title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3847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olle breed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64578B2-6860-483F-A7DA-50FEE492B3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891200"/>
            <a:ext cx="9144000" cy="3600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39847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4801" y="1017600"/>
            <a:ext cx="7405600" cy="79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4801" y="1809600"/>
            <a:ext cx="7405600" cy="3926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2997202" y="6398808"/>
            <a:ext cx="3143180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0">
                <a:solidFill>
                  <a:srgbClr val="7F7F7F"/>
                </a:solidFill>
              </a:defRPr>
            </a:lvl1pPr>
          </a:lstStyle>
          <a:p>
            <a:fld id="{3C2DE26A-82E9-42EB-A515-CEE61F5A8D5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317997" y="619203"/>
            <a:ext cx="3962403" cy="36618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7" cap="all" baseline="0">
                <a:solidFill>
                  <a:srgbClr val="7F7F7F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38E4BE-054F-4F1B-A859-5BC0E7679C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000" y="5952005"/>
            <a:ext cx="1299600" cy="660383"/>
          </a:xfrm>
          <a:prstGeom prst="rect">
            <a:avLst/>
          </a:pr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AC0941CC-ED0D-4D9A-850B-DA9A6081F388}"/>
              </a:ext>
            </a:extLst>
          </p:cNvPr>
          <p:cNvSpPr/>
          <p:nvPr userDrawn="1"/>
        </p:nvSpPr>
        <p:spPr>
          <a:xfrm rot="5400000">
            <a:off x="-362400" y="1051616"/>
            <a:ext cx="1156800" cy="43200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668931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80" r:id="rId3"/>
    <p:sldLayoutId id="2147483676" r:id="rId4"/>
    <p:sldLayoutId id="2147483662" r:id="rId5"/>
    <p:sldLayoutId id="2147483664" r:id="rId6"/>
    <p:sldLayoutId id="2147483678" r:id="rId7"/>
    <p:sldLayoutId id="2147483681" r:id="rId8"/>
    <p:sldLayoutId id="2147483666" r:id="rId9"/>
    <p:sldLayoutId id="2147483682" r:id="rId10"/>
    <p:sldLayoutId id="2147483683" r:id="rId11"/>
    <p:sldLayoutId id="2147483685" r:id="rId12"/>
    <p:sldLayoutId id="2147483684" r:id="rId13"/>
    <p:sldLayoutId id="2147483673" r:id="rId14"/>
    <p:sldLayoutId id="2147483667" r:id="rId15"/>
  </p:sldLayoutIdLst>
  <p:hf hdr="0" ftr="0" dt="0"/>
  <p:txStyles>
    <p:titleStyle>
      <a:lvl1pPr algn="l" defTabSz="914378" rtl="0" eaLnBrk="1" latinLnBrk="0" hangingPunct="1">
        <a:lnSpc>
          <a:spcPct val="100000"/>
        </a:lnSpc>
        <a:spcBef>
          <a:spcPct val="0"/>
        </a:spcBef>
        <a:buNone/>
        <a:defRPr sz="30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8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800" indent="0" algn="l" defTabSz="914378" rtl="0" eaLnBrk="1" latinLnBrk="0" hangingPunct="1">
        <a:lnSpc>
          <a:spcPct val="100000"/>
        </a:lnSpc>
        <a:spcBef>
          <a:spcPts val="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230394" indent="-228594" algn="l" defTabSz="914378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460790" indent="-228594" algn="l" defTabSz="914378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60790" indent="0" algn="l" defTabSz="914378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460790" indent="0" algn="l" defTabSz="914378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460790" indent="0" algn="l" defTabSz="914378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460790" indent="0" algn="l" defTabSz="914378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60790" indent="0" algn="l" defTabSz="914378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7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544" userDrawn="1">
          <p15:clr>
            <a:srgbClr val="F26B43"/>
          </p15:clr>
        </p15:guide>
        <p15:guide id="4" pos="5216" userDrawn="1">
          <p15:clr>
            <a:srgbClr val="F26B43"/>
          </p15:clr>
        </p15:guide>
        <p15:guide id="5" orient="horz" pos="35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A121A1E-C41E-48A3-AE3B-36DC836EBD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49" b="-11"/>
          <a:stretch/>
        </p:blipFill>
        <p:spPr>
          <a:xfrm>
            <a:off x="-16427" y="-3843"/>
            <a:ext cx="9160427" cy="5218043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0C06FCA-696A-4E1E-BAC8-2DFA9542E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8452" y="1111377"/>
            <a:ext cx="5897200" cy="970161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bg1"/>
                </a:solidFill>
              </a:rPr>
              <a:t>REPRODUKCE VE STÁDECH MASNÉHO SKOTU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6709EC-A01F-4003-BB21-6C45B4F357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8452" y="2109984"/>
            <a:ext cx="5897200" cy="323209"/>
          </a:xfrm>
        </p:spPr>
        <p:txBody>
          <a:bodyPr/>
          <a:lstStyle/>
          <a:p>
            <a:r>
              <a:rPr lang="cs-CZ" noProof="0" dirty="0">
                <a:solidFill>
                  <a:schemeClr val="bg1"/>
                </a:solidFill>
              </a:rPr>
              <a:t>M.KOPÁČKOVÁ / 11.10.2023 MEDZIANKY</a:t>
            </a:r>
            <a:endParaRPr lang="en-GB" noProof="0" dirty="0">
              <a:solidFill>
                <a:schemeClr val="bg1"/>
              </a:solidFill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5D1530C2-7D60-3046-ACDC-5E03ACBB3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884" y="0"/>
            <a:ext cx="3735116" cy="970160"/>
          </a:xfrm>
          <a:prstGeom prst="rect">
            <a:avLst/>
          </a:prstGeom>
        </p:spPr>
      </p:pic>
      <p:grpSp>
        <p:nvGrpSpPr>
          <p:cNvPr id="18" name="Groep 17">
            <a:extLst>
              <a:ext uri="{FF2B5EF4-FFF2-40B4-BE49-F238E27FC236}">
                <a16:creationId xmlns:a16="http://schemas.microsoft.com/office/drawing/2014/main" id="{74766DAA-EB6C-8DBC-20F7-D3C241202BC0}"/>
              </a:ext>
            </a:extLst>
          </p:cNvPr>
          <p:cNvGrpSpPr/>
          <p:nvPr/>
        </p:nvGrpSpPr>
        <p:grpSpPr>
          <a:xfrm>
            <a:off x="616226" y="5843275"/>
            <a:ext cx="2266674" cy="914400"/>
            <a:chOff x="616226" y="5843275"/>
            <a:chExt cx="2266674" cy="914400"/>
          </a:xfrm>
        </p:grpSpPr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A1E92E6E-740B-D471-8244-36490CCCEE7C}"/>
                </a:ext>
              </a:extLst>
            </p:cNvPr>
            <p:cNvSpPr/>
            <p:nvPr/>
          </p:nvSpPr>
          <p:spPr>
            <a:xfrm>
              <a:off x="616226" y="5843275"/>
              <a:ext cx="2266674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6" name="Afbeelding 15">
              <a:extLst>
                <a:ext uri="{FF2B5EF4-FFF2-40B4-BE49-F238E27FC236}">
                  <a16:creationId xmlns:a16="http://schemas.microsoft.com/office/drawing/2014/main" id="{BA5D9306-03CC-254A-AC43-3AEB1B781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2850" y="5963925"/>
              <a:ext cx="1739900" cy="673100"/>
            </a:xfrm>
            <a:prstGeom prst="rect">
              <a:avLst/>
            </a:prstGeom>
          </p:spPr>
        </p:pic>
      </p:grp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0E5F6D45-6525-D9A1-C4ED-1C2C68B71C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843"/>
            <a:ext cx="28829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52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EE002C-531B-624F-6C8A-6605115C5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801" y="1017600"/>
            <a:ext cx="7405600" cy="792000"/>
          </a:xfrm>
        </p:spPr>
        <p:txBody>
          <a:bodyPr anchor="t">
            <a:normAutofit/>
          </a:bodyPr>
          <a:lstStyle/>
          <a:p>
            <a:r>
              <a:rPr lang="cs-CZ" dirty="0"/>
              <a:t>SPRÁVNÉ NAČASOVÁNÍ - TERMÍN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7F4D19B-9C1B-D04F-2F14-8201D9E92A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97202" y="6398808"/>
            <a:ext cx="3143180" cy="216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3C2DE26A-82E9-42EB-A515-CEE61F5A8D58}" type="slidenum">
              <a:rPr lang="en-GB" smtClean="0"/>
              <a:pPr>
                <a:spcAft>
                  <a:spcPts val="600"/>
                </a:spcAft>
              </a:pPr>
              <a:t>10</a:t>
            </a:fld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B99DBDE-CB50-C2D0-47DD-56D5787637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4800" y="1891200"/>
            <a:ext cx="3308400" cy="3129600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STANOVENÍ SPRÁVNÉ DOBY PŘIPOUŠTĚNÍ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DODRŽENÍ SYNCHRONIZAČNÍCH PROTOKOLŮ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MANIPULACE </a:t>
            </a:r>
          </a:p>
          <a:p>
            <a:pPr>
              <a:spcAft>
                <a:spcPts val="600"/>
              </a:spcAft>
            </a:pPr>
            <a:r>
              <a:rPr lang="cs-CZ" dirty="0"/>
              <a:t>     (KLEC,HEADLOCK)</a:t>
            </a:r>
          </a:p>
          <a:p>
            <a:pPr>
              <a:spcAft>
                <a:spcPts val="600"/>
              </a:spcAft>
            </a:pPr>
            <a:endParaRPr lang="cs-CZ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DRUH INSEMINAČNÍCH DÁVEK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5A031A3-5925-56EA-D03E-D63A6C396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411541"/>
            <a:ext cx="3697200" cy="20889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1198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54616B-AE3F-2164-1D06-74AABF3F4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801" y="1017600"/>
            <a:ext cx="7405600" cy="792000"/>
          </a:xfrm>
        </p:spPr>
        <p:txBody>
          <a:bodyPr anchor="t">
            <a:normAutofit/>
          </a:bodyPr>
          <a:lstStyle/>
          <a:p>
            <a:r>
              <a:rPr lang="cs-CZ" dirty="0"/>
              <a:t>INSEMINACE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4C1FF33-A0D0-BF37-E637-795E11C2BD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97202" y="6398808"/>
            <a:ext cx="3143180" cy="216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3C2DE26A-82E9-42EB-A515-CEE61F5A8D58}" type="slidenum">
              <a:rPr lang="en-GB" smtClean="0"/>
              <a:pPr>
                <a:spcAft>
                  <a:spcPts val="600"/>
                </a:spcAft>
              </a:pPr>
              <a:t>11</a:t>
            </a:fld>
            <a:endParaRPr lang="en-GB" dirty="0"/>
          </a:p>
        </p:txBody>
      </p:sp>
      <p:graphicFrame>
        <p:nvGraphicFramePr>
          <p:cNvPr id="8" name="Zástupný obsah 3">
            <a:extLst>
              <a:ext uri="{FF2B5EF4-FFF2-40B4-BE49-F238E27FC236}">
                <a16:creationId xmlns:a16="http://schemas.microsoft.com/office/drawing/2014/main" id="{CFB65B94-459B-D3CF-A9AB-78A6A65C0F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7383689"/>
              </p:ext>
            </p:extLst>
          </p:nvPr>
        </p:nvGraphicFramePr>
        <p:xfrm>
          <a:off x="874801" y="1809600"/>
          <a:ext cx="7405600" cy="392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8071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F610BF-D389-93EA-F091-A1C2745E3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801" y="1017600"/>
            <a:ext cx="7405600" cy="792000"/>
          </a:xfrm>
        </p:spPr>
        <p:txBody>
          <a:bodyPr anchor="t">
            <a:normAutofit/>
          </a:bodyPr>
          <a:lstStyle/>
          <a:p>
            <a:r>
              <a:rPr lang="cs-CZ" dirty="0"/>
              <a:t>INDIVIDUÁLNÍ PŘIPOUŠTĚNÍ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BFA3EE1-BB66-DDD8-5DFE-521AC58987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97202" y="6398808"/>
            <a:ext cx="3143180" cy="216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3C2DE26A-82E9-42EB-A515-CEE61F5A8D58}" type="slidenum">
              <a:rPr lang="en-GB" smtClean="0"/>
              <a:pPr>
                <a:spcAft>
                  <a:spcPts val="600"/>
                </a:spcAft>
              </a:pPr>
              <a:t>12</a:t>
            </a:fld>
            <a:endParaRPr lang="en-GB" dirty="0"/>
          </a:p>
        </p:txBody>
      </p:sp>
      <p:graphicFrame>
        <p:nvGraphicFramePr>
          <p:cNvPr id="6" name="Zástupný obsah 3">
            <a:extLst>
              <a:ext uri="{FF2B5EF4-FFF2-40B4-BE49-F238E27FC236}">
                <a16:creationId xmlns:a16="http://schemas.microsoft.com/office/drawing/2014/main" id="{1F217444-9CE4-A859-3AF4-FC85E83590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0373361"/>
              </p:ext>
            </p:extLst>
          </p:nvPr>
        </p:nvGraphicFramePr>
        <p:xfrm>
          <a:off x="874801" y="1809600"/>
          <a:ext cx="7405600" cy="392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18152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C76A58-9ABF-1C16-2A55-868D456C0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HORMONÁLNÍ PROTOKOLY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DE3001A-75FA-4D3D-FA33-E7B23E25C7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806ADE2-ECA4-5E2C-E158-33D3FB178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(NELZE POUŽÍT V EKOLOGICKÉM SYSTÉMU)</a:t>
            </a:r>
          </a:p>
          <a:p>
            <a:endParaRPr lang="cs-CZ" dirty="0"/>
          </a:p>
          <a:p>
            <a:r>
              <a:rPr lang="cs-CZ" dirty="0"/>
              <a:t>OVSYNCH</a:t>
            </a:r>
          </a:p>
          <a:p>
            <a:endParaRPr lang="cs-CZ" dirty="0"/>
          </a:p>
          <a:p>
            <a:r>
              <a:rPr lang="cs-CZ" dirty="0"/>
              <a:t>PRESYNCH</a:t>
            </a:r>
          </a:p>
          <a:p>
            <a:endParaRPr lang="cs-CZ" dirty="0"/>
          </a:p>
          <a:p>
            <a:r>
              <a:rPr lang="cs-CZ" dirty="0"/>
              <a:t>CIDR</a:t>
            </a:r>
          </a:p>
          <a:p>
            <a:endParaRPr lang="cs-CZ" dirty="0"/>
          </a:p>
          <a:p>
            <a:r>
              <a:rPr lang="cs-CZ" dirty="0"/>
              <a:t>DOUBLE OVSYNCH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A172CCA-9C49-2F7E-F215-9B3CCF51B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454" y="3772800"/>
            <a:ext cx="2453853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25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2B9E41-0A03-7EAF-8EF6-53333AD18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ŘÍZENÁ REPRODUKCE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3316726-0FFE-095B-56F7-F867F510FF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15841D5-1598-A330-653C-1FD861851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SEZÓNA 2023 NA SLOVENSKÝCH FARMÁCH</a:t>
            </a:r>
          </a:p>
          <a:p>
            <a:endParaRPr lang="cs-CZ" dirty="0"/>
          </a:p>
          <a:p>
            <a:r>
              <a:rPr lang="cs-CZ" dirty="0"/>
              <a:t>2 000 INSEMINACÍ</a:t>
            </a:r>
          </a:p>
          <a:p>
            <a:r>
              <a:rPr lang="cs-CZ" dirty="0"/>
              <a:t>ÚSPĚŠNOST 65 – 70 %</a:t>
            </a:r>
          </a:p>
          <a:p>
            <a:endParaRPr lang="cs-CZ" dirty="0"/>
          </a:p>
          <a:p>
            <a:r>
              <a:rPr lang="cs-CZ" dirty="0"/>
              <a:t>NEJLEPŠÍ VÝSLEDEK 70% BŘEZÍCH KS</a:t>
            </a:r>
          </a:p>
        </p:txBody>
      </p:sp>
    </p:spTree>
    <p:extLst>
      <p:ext uri="{BB962C8B-B14F-4D97-AF65-F5344CB8AC3E}">
        <p14:creationId xmlns:p14="http://schemas.microsoft.com/office/powerpoint/2010/main" val="119787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132591-8DE3-3A43-860F-60CA3FA6D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ŘÍZENÁ REPRODUKCE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EC5A69-A30C-472D-693D-D3206F2A6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SONOGRAFICKÉ VYŠETŘENÍ:</a:t>
            </a:r>
          </a:p>
          <a:p>
            <a:r>
              <a:rPr lang="cs-CZ" dirty="0"/>
              <a:t>ŽT – ANO</a:t>
            </a:r>
          </a:p>
          <a:p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APLIKACE PGF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SLEDOVÁNÍ PŘÍZNAKŮ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ZA 3 DNY VYŠETŘENÍ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INSEMINACE /DALŠÍ ZAŘAZENÍ DO PROGRAMU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DFCF77D-06DD-4043-3BA9-C32AD4E52C52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cs-CZ" dirty="0"/>
              <a:t>SONOGRAFICKÉ VYŠETŘENÍ</a:t>
            </a:r>
          </a:p>
          <a:p>
            <a:r>
              <a:rPr lang="cs-CZ" dirty="0"/>
              <a:t>ŽT – NE</a:t>
            </a:r>
          </a:p>
          <a:p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ZAŘAZENÍ DO SYSTÉMU OVSYNCH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INSEMINACE PO 10 DNECH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SPRÁVNÁ APLIKACE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EEAD05E-4D32-4D6C-5737-79E6FEC7263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8628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AAF697-1F76-BAC5-3991-F4C127F43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SYSTÉMY NA VYHLEDÁVÁNÍ ŘÍJE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813E30B-071D-94E2-EC06-9912CF3D9F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EC26A8F-EE2C-ADE2-3EC3-C0C28C634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DETEKCE  ŘÍJE 24/7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VHODNÁ DOBA K INSEMINACI</a:t>
            </a:r>
          </a:p>
          <a:p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ZDRAVOTNÍ STAV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ŽRANÍ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PŘEŽVYKOVÁNÍ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MOBILNÍ APLIKACE – SMS ZPRÁVY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3800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C6DFB6-0AB7-26BD-1755-93610F01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801" y="1017600"/>
            <a:ext cx="7405600" cy="792000"/>
          </a:xfrm>
        </p:spPr>
        <p:txBody>
          <a:bodyPr anchor="t">
            <a:normAutofit/>
          </a:bodyPr>
          <a:lstStyle/>
          <a:p>
            <a:r>
              <a:rPr lang="cs-CZ" dirty="0"/>
              <a:t>SYSTÉMY NA VYHLEDÁVÁNÍ ŘÍJE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35B5BD-1552-2B09-D2FE-DA34E2001A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97202" y="6398808"/>
            <a:ext cx="3143180" cy="216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3C2DE26A-82E9-42EB-A515-CEE61F5A8D58}" type="slidenum">
              <a:rPr lang="en-GB" smtClean="0"/>
              <a:pPr>
                <a:spcAft>
                  <a:spcPts val="600"/>
                </a:spcAft>
              </a:pPr>
              <a:t>17</a:t>
            </a:fld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FC7532D-5A9E-9B9F-BBCF-2E090ABF1D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4800" y="1891200"/>
            <a:ext cx="3308400" cy="3129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VÝHODY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s-CZ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NEPOTŘEBUJÍ VETERINÁŘE 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JEDNORÁZOVÁ INVESTICE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ÚSPORA ČASU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s-CZ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s-CZ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BAB563B-6567-C9DC-4F3F-4B0935C19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682" y="3298721"/>
            <a:ext cx="4647020" cy="291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2807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B29328-EF8B-7263-BD0C-7345F724C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SYSTÉMY NA VYHLEDÁVÁNÍ ŘÍJE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320FE3A-9AAE-F997-58DB-8EB3054958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7" name="Zástupný obsah 6" descr="Obsah obrázku text, snímek obrazovky, Písmo&#10;&#10;Popis byl vytvořen automaticky">
            <a:extLst>
              <a:ext uri="{FF2B5EF4-FFF2-40B4-BE49-F238E27FC236}">
                <a16:creationId xmlns:a16="http://schemas.microsoft.com/office/drawing/2014/main" id="{22419D2A-AF33-4548-F1B3-812336FAE3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159" y="1881600"/>
            <a:ext cx="2497051" cy="4176000"/>
          </a:xfrm>
        </p:spPr>
      </p:pic>
      <p:pic>
        <p:nvPicPr>
          <p:cNvPr id="9" name="Zástupný obsah 8" descr="Obsah obrázku text, snímek obrazovky, software, Počítačová ikona&#10;&#10;Popis byl vytvořen automaticky">
            <a:extLst>
              <a:ext uri="{FF2B5EF4-FFF2-40B4-BE49-F238E27FC236}">
                <a16:creationId xmlns:a16="http://schemas.microsoft.com/office/drawing/2014/main" id="{8B527CEF-A095-0C9F-9F27-70800157CD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144" y="1881600"/>
            <a:ext cx="2296307" cy="4320000"/>
          </a:xfrm>
        </p:spPr>
      </p:pic>
    </p:spTree>
    <p:extLst>
      <p:ext uri="{BB962C8B-B14F-4D97-AF65-F5344CB8AC3E}">
        <p14:creationId xmlns:p14="http://schemas.microsoft.com/office/powerpoint/2010/main" val="3902095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9FEA6D-C661-30E6-BE9F-6A306478D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ZÁVĚR ..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dirty="0"/>
              <a:t>OTÁZKY ?</a:t>
            </a:r>
            <a:br>
              <a:rPr lang="cs-CZ" dirty="0"/>
            </a:br>
            <a:r>
              <a:rPr lang="cs-CZ" dirty="0"/>
              <a:t>        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5746FD7-AAC1-6C79-08E1-E625D0A20C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30AF971-B08A-3761-5A2D-F7A7999CE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                                                      </a:t>
            </a:r>
          </a:p>
          <a:p>
            <a:r>
              <a:rPr lang="cs-CZ" dirty="0"/>
              <a:t>             </a:t>
            </a:r>
          </a:p>
          <a:p>
            <a:endParaRPr lang="cs-CZ" dirty="0"/>
          </a:p>
          <a:p>
            <a:r>
              <a:rPr lang="cs-CZ" dirty="0"/>
              <a:t>	</a:t>
            </a:r>
            <a:r>
              <a:rPr lang="cs-CZ" sz="3200" dirty="0"/>
              <a:t>děkuji za     		pozornost !!!</a:t>
            </a:r>
          </a:p>
          <a:p>
            <a:endParaRPr lang="cs-CZ" sz="3200" dirty="0"/>
          </a:p>
          <a:p>
            <a:r>
              <a:rPr lang="cs-CZ" dirty="0"/>
              <a:t>			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1317C36-5E20-60DB-DDAD-9BD666128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382" y="3791207"/>
            <a:ext cx="1944793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61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BA0A9D-3961-76E3-45D3-1BDAC4AE2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REPRODUKCE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779FDB9-C444-39B2-7662-EAD34BB903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7B01A86-D226-7870-8BCC-883F99BB0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 NEJDŮLEŽITĚJŠÍ FAKTOR PRO TVORBU ZISKU</a:t>
            </a:r>
          </a:p>
          <a:p>
            <a:endParaRPr lang="cs-CZ" dirty="0"/>
          </a:p>
          <a:p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REPRODUKCE = ZISK</a:t>
            </a:r>
          </a:p>
          <a:p>
            <a:r>
              <a:rPr lang="cs-CZ" dirty="0"/>
              <a:t>(PRODEJ, DOTACE, ZDRAVÍ..)</a:t>
            </a:r>
          </a:p>
          <a:p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ZISK = CÍL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A7F28E8-DA28-1391-CB4F-2FAB05716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001" y="3772800"/>
            <a:ext cx="4054191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26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FD0124-2B91-1E41-AB02-6280B2558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071" y="1017600"/>
            <a:ext cx="3561199" cy="792000"/>
          </a:xfrm>
        </p:spPr>
        <p:txBody>
          <a:bodyPr>
            <a:normAutofit/>
          </a:bodyPr>
          <a:lstStyle/>
          <a:p>
            <a:r>
              <a:rPr lang="cs-CZ" sz="3200" dirty="0"/>
              <a:t>OTÁZKY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A66260-F723-0D45-1347-902B97D0E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Martina KOPÁČKOVÁ</a:t>
            </a:r>
          </a:p>
          <a:p>
            <a:r>
              <a:rPr lang="cs-CZ" dirty="0"/>
              <a:t>Produktová manažerka masného skotu</a:t>
            </a:r>
          </a:p>
          <a:p>
            <a:endParaRPr lang="cs-CZ" dirty="0"/>
          </a:p>
          <a:p>
            <a:r>
              <a:rPr lang="cs-CZ" dirty="0"/>
              <a:t>Tel.: 0420 602 173 275</a:t>
            </a:r>
          </a:p>
          <a:p>
            <a:endParaRPr lang="cs-CZ" dirty="0"/>
          </a:p>
          <a:p>
            <a:r>
              <a:rPr lang="cs-CZ" dirty="0"/>
              <a:t>CRV Czech Republic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F55F0FE-BDAE-BC88-15BE-09348AEB4E37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cs-CZ" dirty="0"/>
              <a:t>Ing. Vladimír RYCHTARECH</a:t>
            </a:r>
          </a:p>
          <a:p>
            <a:r>
              <a:rPr lang="cs-CZ" dirty="0"/>
              <a:t>Country manager Slovensko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Tel.: 0421 910 664 244</a:t>
            </a:r>
          </a:p>
          <a:p>
            <a:endParaRPr lang="cs-CZ" dirty="0"/>
          </a:p>
          <a:p>
            <a:r>
              <a:rPr lang="cs-CZ" dirty="0"/>
              <a:t>CRV SK</a:t>
            </a:r>
          </a:p>
          <a:p>
            <a:endParaRPr lang="cs-CZ" dirty="0"/>
          </a:p>
          <a:p>
            <a:r>
              <a:rPr lang="cs-CZ" dirty="0" err="1"/>
              <a:t>P.Benkovičová</a:t>
            </a:r>
            <a:r>
              <a:rPr lang="cs-CZ" dirty="0"/>
              <a:t> </a:t>
            </a:r>
          </a:p>
          <a:p>
            <a:r>
              <a:rPr lang="cs-CZ" dirty="0" err="1"/>
              <a:t>M.Majko</a:t>
            </a:r>
            <a:endParaRPr lang="cs-CZ" dirty="0"/>
          </a:p>
          <a:p>
            <a:r>
              <a:rPr lang="cs-CZ" dirty="0"/>
              <a:t>L. Sopko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9957FD2-0E6C-5F76-F933-A8403F25CBE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ECAE0B00-4A58-31B4-486D-9E1002D964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sz="3200" dirty="0"/>
              <a:t>KONTAKT</a:t>
            </a:r>
          </a:p>
        </p:txBody>
      </p:sp>
    </p:spTree>
    <p:extLst>
      <p:ext uri="{BB962C8B-B14F-4D97-AF65-F5344CB8AC3E}">
        <p14:creationId xmlns:p14="http://schemas.microsoft.com/office/powerpoint/2010/main" val="468861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706A94-22FA-3A6F-D764-FDBAD4087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801" y="1017600"/>
            <a:ext cx="7405600" cy="792000"/>
          </a:xfrm>
        </p:spPr>
        <p:txBody>
          <a:bodyPr anchor="t">
            <a:normAutofit/>
          </a:bodyPr>
          <a:lstStyle/>
          <a:p>
            <a:r>
              <a:rPr lang="cs-CZ" dirty="0"/>
              <a:t>FAKTORY OVLIVŇUJÍCÍ REPRODUKCI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0EF217B-D9C3-D632-DC8F-8CDC5993A7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97202" y="6398808"/>
            <a:ext cx="3143180" cy="216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3C2DE26A-82E9-42EB-A515-CEE61F5A8D58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 dirty="0"/>
          </a:p>
        </p:txBody>
      </p:sp>
      <p:graphicFrame>
        <p:nvGraphicFramePr>
          <p:cNvPr id="6" name="Zástupný obsah 3">
            <a:extLst>
              <a:ext uri="{FF2B5EF4-FFF2-40B4-BE49-F238E27FC236}">
                <a16:creationId xmlns:a16="http://schemas.microsoft.com/office/drawing/2014/main" id="{7C19C2CB-47E7-0683-D791-CECDBBE898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2147127"/>
              </p:ext>
            </p:extLst>
          </p:nvPr>
        </p:nvGraphicFramePr>
        <p:xfrm>
          <a:off x="874801" y="1809600"/>
          <a:ext cx="7405600" cy="392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7876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4BD72A-43CE-6E07-3C0B-037831149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ZDRAVÍ A POPORODNÍ PÉČE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E91BC29-DD12-1D5E-99DA-D7F0F0C3C7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A85BF03-991D-5FE1-0AF9-223527D32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ASISTENCE PŘI PORODU (?)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KONTROLA PO PORODU</a:t>
            </a:r>
          </a:p>
          <a:p>
            <a:r>
              <a:rPr lang="cs-CZ" dirty="0"/>
              <a:t>    ( POR.OBALY, TEPLOTA, ŽRANÍ)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POPORODNÍ NÁPOJ – DRENCH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9C652E0-CD83-741D-2297-8C168D2FF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753" y="2109716"/>
            <a:ext cx="2485327" cy="38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85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83EC1F-B6D6-CC38-26F3-DEE6317D2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801" y="1017600"/>
            <a:ext cx="7405600" cy="792000"/>
          </a:xfrm>
        </p:spPr>
        <p:txBody>
          <a:bodyPr anchor="t">
            <a:normAutofit/>
          </a:bodyPr>
          <a:lstStyle/>
          <a:p>
            <a:r>
              <a:rPr lang="cs-CZ" dirty="0"/>
              <a:t>VÝŽIVA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31C77E2-6FF3-52A6-46A8-310734C62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993" y="1809600"/>
            <a:ext cx="3697200" cy="3926400"/>
          </a:xfrm>
        </p:spPr>
        <p:txBody>
          <a:bodyPr>
            <a:norm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ADEKVÁTNÍ MINERÁLNÍ VÝŽIVA </a:t>
            </a:r>
          </a:p>
          <a:p>
            <a:pPr>
              <a:spcAft>
                <a:spcPts val="600"/>
              </a:spcAft>
            </a:pPr>
            <a:r>
              <a:rPr lang="cs-CZ" dirty="0"/>
              <a:t>     PODLE STUPNĚ LAKTACE   </a:t>
            </a:r>
          </a:p>
          <a:p>
            <a:pPr>
              <a:spcAft>
                <a:spcPts val="600"/>
              </a:spcAft>
            </a:pPr>
            <a:endParaRPr lang="cs-CZ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KONDICE PŘED A PO OTELENÍ – BCS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KVALITA KD </a:t>
            </a:r>
          </a:p>
        </p:txBody>
      </p:sp>
      <p:pic>
        <p:nvPicPr>
          <p:cNvPr id="6" name="Obrázek 5" descr="Obsah obrázku tráva, venku, pohovka, kupa&#10;&#10;Popis byl vytvořen automaticky">
            <a:extLst>
              <a:ext uri="{FF2B5EF4-FFF2-40B4-BE49-F238E27FC236}">
                <a16:creationId xmlns:a16="http://schemas.microsoft.com/office/drawing/2014/main" id="{A0FC0DC1-4971-6EFA-1BC4-20AC53125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442" y="2775334"/>
            <a:ext cx="3695673" cy="2657739"/>
          </a:xfrm>
          <a:prstGeom prst="rect">
            <a:avLst/>
          </a:prstGeom>
          <a:noFill/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A6E1F10-9569-B708-3A14-EB1EB99F0B5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2997202" y="6398808"/>
            <a:ext cx="3143180" cy="216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3C2DE26A-82E9-42EB-A515-CEE61F5A8D58}" type="slidenum">
              <a:rPr lang="en-GB" smtClean="0"/>
              <a:pPr>
                <a:spcAft>
                  <a:spcPts val="600"/>
                </a:spcAft>
              </a:pPr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5575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07584E-DEA3-F4A7-07EB-5C38BF06B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PLEMENNÝ BÝK / ID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7849E23-6CC9-AAAF-5ADF-3E30060C59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1AC7D4B-6ED3-81DB-6987-410BFB6D8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PLODNOST (RUTINA?)</a:t>
            </a:r>
          </a:p>
          <a:p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VHODNOST BÝKA</a:t>
            </a:r>
          </a:p>
          <a:p>
            <a:r>
              <a:rPr lang="cs-CZ" dirty="0"/>
              <a:t>     PLEMENO, EASY CALVING</a:t>
            </a:r>
          </a:p>
          <a:p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PÉČE O BÝKA  365 DNÍ / ROK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PODMÍNKY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B4D5EDA-AE53-2B93-9878-B331FFCDC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260" y="3626808"/>
            <a:ext cx="3838027" cy="27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59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C3B4BA-55B0-4512-B5B5-2D1924AA7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801" y="1017600"/>
            <a:ext cx="7405600" cy="792000"/>
          </a:xfrm>
        </p:spPr>
        <p:txBody>
          <a:bodyPr anchor="t">
            <a:normAutofit/>
          </a:bodyPr>
          <a:lstStyle/>
          <a:p>
            <a:r>
              <a:rPr lang="cs-CZ" dirty="0"/>
              <a:t>ZPŮSOBY REPRODUKCE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CB752C-12E1-5A59-0654-D5507A824A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97202" y="6398808"/>
            <a:ext cx="3143180" cy="216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3C2DE26A-82E9-42EB-A515-CEE61F5A8D58}" type="slidenum">
              <a:rPr lang="en-GB" smtClean="0"/>
              <a:pPr>
                <a:spcAft>
                  <a:spcPts val="600"/>
                </a:spcAft>
              </a:pPr>
              <a:t>7</a:t>
            </a:fld>
            <a:endParaRPr lang="en-GB" dirty="0"/>
          </a:p>
        </p:txBody>
      </p:sp>
      <p:graphicFrame>
        <p:nvGraphicFramePr>
          <p:cNvPr id="6" name="Zástupný obsah 3">
            <a:extLst>
              <a:ext uri="{FF2B5EF4-FFF2-40B4-BE49-F238E27FC236}">
                <a16:creationId xmlns:a16="http://schemas.microsoft.com/office/drawing/2014/main" id="{CBAB3743-4072-4760-CF60-8C4131C975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8822944"/>
              </p:ext>
            </p:extLst>
          </p:nvPr>
        </p:nvGraphicFramePr>
        <p:xfrm>
          <a:off x="874801" y="1809600"/>
          <a:ext cx="7405600" cy="392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92349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D50088-6753-0EC7-7F7F-57F62E0F5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PŮSOBENÍ BÝKA VE STÁDĚ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9CD36D-A82E-7894-770B-53F77DD115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9BCD82E-D452-8FC9-718F-654942BA6ED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>
                <a:highlight>
                  <a:srgbClr val="FFFF00"/>
                </a:highlight>
              </a:rPr>
              <a:t>VÝHODY</a:t>
            </a:r>
          </a:p>
          <a:p>
            <a:endParaRPr lang="cs-CZ" dirty="0">
              <a:highlight>
                <a:srgbClr val="FFFF00"/>
              </a:highligh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BEZ LIDSKÉ PRÁCE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NENÁROČNOST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UNIFORMNÍ PŮVOD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HARÉM – VÍCE BÝKŮ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CA2B611-3342-75B4-BE58-DB405990A88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>
                <a:highlight>
                  <a:srgbClr val="FFFF00"/>
                </a:highlight>
              </a:rPr>
              <a:t>NEVÝHODY</a:t>
            </a:r>
          </a:p>
          <a:p>
            <a:endParaRPr lang="cs-CZ" dirty="0">
              <a:highlight>
                <a:srgbClr val="FFFF00"/>
              </a:highligh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POŘIZOVACÍ CENA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NÁKLADY BĚHEM ROKU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UNIFORMNÍ PŮVOD TELAT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NEZNÁMÝ PŮVOD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652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FB6398-275D-8961-A281-51EE1DECE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INSEMINACE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A128BA0-7DC7-574D-3A4D-CCE9114E3F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0C0C3D-9A15-1A72-D590-84DE187690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645" y="1918801"/>
            <a:ext cx="3308400" cy="3129600"/>
          </a:xfrm>
        </p:spPr>
        <p:txBody>
          <a:bodyPr/>
          <a:lstStyle/>
          <a:p>
            <a:r>
              <a:rPr lang="cs-CZ" dirty="0"/>
              <a:t>VÝHODY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PROVĚŘENÍ BÝCI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ZLEPŠENÍ GENETIKY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SEXOVANÉ 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DODRŽENÍ CHOVNÉHO CÍLE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GENOMIKA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INDIVIDUÁLNÍ PŘIPAŘOVACÍ PLÁN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E245AE4-FD2B-BE36-BDA5-3AB0CB5CC9F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NEVÝHODY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ČASOVÁ NÁROČNOST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NÍZKÁ ÚSPĚŠNOST …</a:t>
            </a:r>
          </a:p>
          <a:p>
            <a:endParaRPr lang="cs-CZ" dirty="0"/>
          </a:p>
          <a:p>
            <a:r>
              <a:rPr lang="cs-CZ" dirty="0"/>
              <a:t>              …     OPRAVDU ?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CAA5C0E-AE24-4D15-B331-AD15C080F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429" y="4002846"/>
            <a:ext cx="3151905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9527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Custom 4">
      <a:dk1>
        <a:sysClr val="windowText" lastClr="000000"/>
      </a:dk1>
      <a:lt1>
        <a:sysClr val="window" lastClr="FFFFFF"/>
      </a:lt1>
      <a:dk2>
        <a:srgbClr val="00447F"/>
      </a:dk2>
      <a:lt2>
        <a:srgbClr val="005480"/>
      </a:lt2>
      <a:accent1>
        <a:srgbClr val="928782"/>
      </a:accent1>
      <a:accent2>
        <a:srgbClr val="970A2A"/>
      </a:accent2>
      <a:accent3>
        <a:srgbClr val="A1D9F8"/>
      </a:accent3>
      <a:accent4>
        <a:srgbClr val="004633"/>
      </a:accent4>
      <a:accent5>
        <a:srgbClr val="C7D52F"/>
      </a:accent5>
      <a:accent6>
        <a:srgbClr val="00ABAF"/>
      </a:accent6>
      <a:hlink>
        <a:srgbClr val="004685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template ENG.potx" id="{D732EE36-AA4A-435F-9411-03DC9A8FEEE6}" vid="{1FC717F5-B27A-490C-B6B1-992B3F927067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Template ENG</Template>
  <TotalTime>5830</TotalTime>
  <Words>403</Words>
  <Application>Microsoft Office PowerPoint</Application>
  <PresentationFormat>Předvádění na obrazovce (4:3)</PresentationFormat>
  <Paragraphs>202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3" baseType="lpstr">
      <vt:lpstr>Arial</vt:lpstr>
      <vt:lpstr>Calibri</vt:lpstr>
      <vt:lpstr>Kantoorthema</vt:lpstr>
      <vt:lpstr>REPRODUKCE VE STÁDECH MASNÉHO SKOTU</vt:lpstr>
      <vt:lpstr>REPRODUKCE </vt:lpstr>
      <vt:lpstr>FAKTORY OVLIVŇUJÍCÍ REPRODUKCI</vt:lpstr>
      <vt:lpstr>ZDRAVÍ A POPORODNÍ PÉČE</vt:lpstr>
      <vt:lpstr>VÝŽIVA</vt:lpstr>
      <vt:lpstr>PLEMENNÝ BÝK / ID</vt:lpstr>
      <vt:lpstr>ZPŮSOBY REPRODUKCE</vt:lpstr>
      <vt:lpstr>PŮSOBENÍ BÝKA VE STÁDĚ</vt:lpstr>
      <vt:lpstr>INSEMINACE</vt:lpstr>
      <vt:lpstr>SPRÁVNÉ NAČASOVÁNÍ - TERMÍN</vt:lpstr>
      <vt:lpstr>INSEMINACE</vt:lpstr>
      <vt:lpstr>INDIVIDUÁLNÍ PŘIPOUŠTĚNÍ</vt:lpstr>
      <vt:lpstr>HORMONÁLNÍ PROTOKOLY</vt:lpstr>
      <vt:lpstr>ŘÍZENÁ REPRODUKCE</vt:lpstr>
      <vt:lpstr>ŘÍZENÁ REPRODUKCE</vt:lpstr>
      <vt:lpstr>SYSTÉMY NA VYHLEDÁVÁNÍ ŘÍJE</vt:lpstr>
      <vt:lpstr>SYSTÉMY NA VYHLEDÁVÁNÍ ŘÍJE</vt:lpstr>
      <vt:lpstr>SYSTÉMY NA VYHLEDÁVÁNÍ ŘÍJE</vt:lpstr>
      <vt:lpstr>ZÁVĚR ..   OTÁZKY ?           </vt:lpstr>
      <vt:lpstr>OTÁZKY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Marlijn Lapikas</dc:creator>
  <cp:lastModifiedBy>Martina Kopackova</cp:lastModifiedBy>
  <cp:revision>11</cp:revision>
  <dcterms:created xsi:type="dcterms:W3CDTF">2020-12-10T08:15:29Z</dcterms:created>
  <dcterms:modified xsi:type="dcterms:W3CDTF">2023-10-16T10:03:08Z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Type">
    <vt:lpwstr>BaseNL_1</vt:lpwstr>
  </property>
</Properties>
</file>