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71"/>
    <a:srgbClr val="6CB48A"/>
    <a:srgbClr val="00229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DC53-6693-418B-8590-9AFB71273D66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490A9-BA40-430A-ABCE-D160C3A3F7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81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CA89D-8388-A6C5-324E-DFB96034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A26FD1-1024-F3F5-0629-CFDF2D7FE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FB59F-4F74-CC0B-A7DA-3D741D63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DBFAEF-AE4A-3A53-15F1-35A99CAC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22275-7237-A7D6-3501-FE361B4D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98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FC111-B4C5-790A-1812-13E5D920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86B82C-78A4-0A26-BF63-A00524FE1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9E321-3C9C-7736-42AD-220BB19E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846D5-6BE6-3DDB-38AB-BF4D9935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0D2D0-30E7-AB8D-860F-2AA11F56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15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05857-3544-714B-D5C4-3B3E51702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68F57B-EB01-B0CB-911B-814D9DAAC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F6347-A958-D63C-71EC-1DC606C1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56849E-D960-F656-E69F-05D8985B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BCF7DD-4FCD-CA6C-E6BA-7D3BE69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49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C5193-3569-8B0A-CD34-A3DE9995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959E33-96A3-212A-26B1-C4FC04188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7FE7F9-3A7E-8D88-2F28-410ED420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417F63-6586-7B0B-1248-0B15BCCA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B113A7-C740-5E75-BEE7-A9868C79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3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C3CC4-07BF-567B-59F7-BCEC639C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46F365-1A5F-B04B-06D3-7098AF14A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4E7E8-BF2A-E36E-123C-6176991D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3B597-9624-0473-EB5B-F9DBA5BE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89F7A0-2C9E-52EC-D615-607D0647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25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B066-7588-6C3B-FD6A-1F710523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A28A2-7447-8E2F-F5EF-02684A2D8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E22CF5-EA22-5F73-72DC-2A7CF9C8D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270FE3-72C5-D3B6-EF91-266769A3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638615-49E1-7DC9-1E87-8F5F8BC3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4FDFC5-C663-9DB2-61AF-9EAB1C40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31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F5BDF-1232-C99C-7E34-BFFF1EF2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F7069-869B-1174-657E-1FEFF8B9F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D1516F-602A-596A-7C65-C897C092A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17124-BFA0-A68C-58F5-65B1A346D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794569-635C-FF3E-807D-31DB7456C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9AFB67-DDE4-764F-DBAD-18BBAA52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451377-EC72-9B89-CF41-0115D442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8533F0-6FCC-931D-C014-3756F8A2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09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7EA42-410B-E233-48FD-429D101D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BDBBFD-C71B-34F4-9AD3-91B30F90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7C3CC1-060C-51A6-20D4-A094F62A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9DCF4C-902F-E21F-6F0B-68635260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96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752E1E-F234-042A-90BD-6E3AE6C7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A83E8-18F7-DAFE-37FB-20C190AC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C53DCB-DACB-9B2D-4AAF-31237494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2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F31D5-2F57-CEC2-0BD5-3DE61922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8DE2C8-C472-193E-43ED-8F805F0B6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9EFEB2-E918-01F0-3840-0F5D8693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49B0D-3939-7BDE-058C-AF6FE058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778819-EC8F-DFAF-156D-D4473B7B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B83809-820A-A60E-2326-DAA3E228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4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4C168-C537-2661-24E6-3BA05CFD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42E589-B6DB-18FB-2720-33FC4CE6A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6C2357-E6CD-E4FC-CED3-BEEEA9630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6602D6-A59A-89D9-1A79-D6984C2A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FDD4F5-4265-4C6D-55E2-E25A3E6C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9E3B61-1FEF-9FEB-5B0A-B8AD7244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51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FA2407-E791-3D36-FD77-2F196557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6308E-DB38-BCB5-AFF2-CDD1F599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9A9508-6852-FF27-E0AB-9BB52924E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BE6A-00A8-4DB3-B483-135971F641EB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5B241F-0BD4-3467-FB8F-A7B304027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FAD8A8-C111-7F0C-C3A9-801CE1FF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30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Pages/ResponsePage.aspx?id=0pbUtw8A80WQCQksRvoYh6-Tdk_QJT1Iscjyr6o2zDJUM05FM0NBRUEyR1ZPN1hOUThMMDU1SkNZNi4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401EA32-DE33-01C8-30A5-B8CF1840F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872" y="139700"/>
            <a:ext cx="2032046" cy="901700"/>
          </a:xfrm>
          <a:prstGeom prst="rect">
            <a:avLst/>
          </a:prstGeom>
        </p:spPr>
      </p:pic>
      <p:sp>
        <p:nvSpPr>
          <p:cNvPr id="7" name="object 43">
            <a:extLst>
              <a:ext uri="{FF2B5EF4-FFF2-40B4-BE49-F238E27FC236}">
                <a16:creationId xmlns:a16="http://schemas.microsoft.com/office/drawing/2014/main" id="{45747ED0-7771-1A78-932E-CACC4784C9C2}"/>
              </a:ext>
            </a:extLst>
          </p:cNvPr>
          <p:cNvSpPr/>
          <p:nvPr/>
        </p:nvSpPr>
        <p:spPr>
          <a:xfrm>
            <a:off x="-23851" y="5979075"/>
            <a:ext cx="1044061" cy="892836"/>
          </a:xfrm>
          <a:custGeom>
            <a:avLst/>
            <a:gdLst/>
            <a:ahLst/>
            <a:cxnLst/>
            <a:rect l="l" t="t" r="r" b="b"/>
            <a:pathLst>
              <a:path w="1736725" h="1736725">
                <a:moveTo>
                  <a:pt x="1736242" y="0"/>
                </a:moveTo>
                <a:lnTo>
                  <a:pt x="1687644" y="667"/>
                </a:lnTo>
                <a:lnTo>
                  <a:pt x="1639376" y="2656"/>
                </a:lnTo>
                <a:lnTo>
                  <a:pt x="1591455" y="5951"/>
                </a:lnTo>
                <a:lnTo>
                  <a:pt x="1543900" y="10533"/>
                </a:lnTo>
                <a:lnTo>
                  <a:pt x="1496728" y="16385"/>
                </a:lnTo>
                <a:lnTo>
                  <a:pt x="1449955" y="23490"/>
                </a:lnTo>
                <a:lnTo>
                  <a:pt x="1403600" y="31831"/>
                </a:lnTo>
                <a:lnTo>
                  <a:pt x="1357680" y="41390"/>
                </a:lnTo>
                <a:lnTo>
                  <a:pt x="1312212" y="52149"/>
                </a:lnTo>
                <a:lnTo>
                  <a:pt x="1267213" y="64092"/>
                </a:lnTo>
                <a:lnTo>
                  <a:pt x="1222702" y="77200"/>
                </a:lnTo>
                <a:lnTo>
                  <a:pt x="1178695" y="91457"/>
                </a:lnTo>
                <a:lnTo>
                  <a:pt x="1135209" y="106844"/>
                </a:lnTo>
                <a:lnTo>
                  <a:pt x="1092263" y="123346"/>
                </a:lnTo>
                <a:lnTo>
                  <a:pt x="1049874" y="140943"/>
                </a:lnTo>
                <a:lnTo>
                  <a:pt x="1008058" y="159619"/>
                </a:lnTo>
                <a:lnTo>
                  <a:pt x="966834" y="179357"/>
                </a:lnTo>
                <a:lnTo>
                  <a:pt x="926219" y="200139"/>
                </a:lnTo>
                <a:lnTo>
                  <a:pt x="886230" y="221947"/>
                </a:lnTo>
                <a:lnTo>
                  <a:pt x="846884" y="244764"/>
                </a:lnTo>
                <a:lnTo>
                  <a:pt x="808200" y="268573"/>
                </a:lnTo>
                <a:lnTo>
                  <a:pt x="770194" y="293357"/>
                </a:lnTo>
                <a:lnTo>
                  <a:pt x="732884" y="319097"/>
                </a:lnTo>
                <a:lnTo>
                  <a:pt x="696287" y="345777"/>
                </a:lnTo>
                <a:lnTo>
                  <a:pt x="660421" y="373379"/>
                </a:lnTo>
                <a:lnTo>
                  <a:pt x="625303" y="401886"/>
                </a:lnTo>
                <a:lnTo>
                  <a:pt x="590951" y="431280"/>
                </a:lnTo>
                <a:lnTo>
                  <a:pt x="557381" y="461544"/>
                </a:lnTo>
                <a:lnTo>
                  <a:pt x="524612" y="492660"/>
                </a:lnTo>
                <a:lnTo>
                  <a:pt x="492660" y="524612"/>
                </a:lnTo>
                <a:lnTo>
                  <a:pt x="461544" y="557381"/>
                </a:lnTo>
                <a:lnTo>
                  <a:pt x="431280" y="590951"/>
                </a:lnTo>
                <a:lnTo>
                  <a:pt x="401886" y="625303"/>
                </a:lnTo>
                <a:lnTo>
                  <a:pt x="373379" y="660421"/>
                </a:lnTo>
                <a:lnTo>
                  <a:pt x="345777" y="696287"/>
                </a:lnTo>
                <a:lnTo>
                  <a:pt x="319097" y="732884"/>
                </a:lnTo>
                <a:lnTo>
                  <a:pt x="293357" y="770194"/>
                </a:lnTo>
                <a:lnTo>
                  <a:pt x="268573" y="808200"/>
                </a:lnTo>
                <a:lnTo>
                  <a:pt x="244764" y="846884"/>
                </a:lnTo>
                <a:lnTo>
                  <a:pt x="221947" y="886230"/>
                </a:lnTo>
                <a:lnTo>
                  <a:pt x="200139" y="926219"/>
                </a:lnTo>
                <a:lnTo>
                  <a:pt x="179357" y="966834"/>
                </a:lnTo>
                <a:lnTo>
                  <a:pt x="159619" y="1008058"/>
                </a:lnTo>
                <a:lnTo>
                  <a:pt x="140943" y="1049874"/>
                </a:lnTo>
                <a:lnTo>
                  <a:pt x="123346" y="1092263"/>
                </a:lnTo>
                <a:lnTo>
                  <a:pt x="106844" y="1135209"/>
                </a:lnTo>
                <a:lnTo>
                  <a:pt x="91457" y="1178695"/>
                </a:lnTo>
                <a:lnTo>
                  <a:pt x="77200" y="1222702"/>
                </a:lnTo>
                <a:lnTo>
                  <a:pt x="64092" y="1267213"/>
                </a:lnTo>
                <a:lnTo>
                  <a:pt x="52149" y="1312212"/>
                </a:lnTo>
                <a:lnTo>
                  <a:pt x="41390" y="1357680"/>
                </a:lnTo>
                <a:lnTo>
                  <a:pt x="31831" y="1403600"/>
                </a:lnTo>
                <a:lnTo>
                  <a:pt x="23490" y="1449955"/>
                </a:lnTo>
                <a:lnTo>
                  <a:pt x="16385" y="1496728"/>
                </a:lnTo>
                <a:lnTo>
                  <a:pt x="10533" y="1543900"/>
                </a:lnTo>
                <a:lnTo>
                  <a:pt x="5951" y="1591455"/>
                </a:lnTo>
                <a:lnTo>
                  <a:pt x="2656" y="1639376"/>
                </a:lnTo>
                <a:lnTo>
                  <a:pt x="667" y="1687644"/>
                </a:lnTo>
                <a:lnTo>
                  <a:pt x="0" y="1736242"/>
                </a:lnTo>
                <a:lnTo>
                  <a:pt x="1736242" y="1736242"/>
                </a:lnTo>
                <a:lnTo>
                  <a:pt x="1736242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CEB8C21A-87C8-0FC4-5442-8DB0EAFD149F}"/>
              </a:ext>
            </a:extLst>
          </p:cNvPr>
          <p:cNvSpPr/>
          <p:nvPr/>
        </p:nvSpPr>
        <p:spPr>
          <a:xfrm>
            <a:off x="1016499" y="5979075"/>
            <a:ext cx="1324946" cy="892836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3E8ECD55-6C37-9C29-0E3B-C3CB39383D7E}"/>
              </a:ext>
            </a:extLst>
          </p:cNvPr>
          <p:cNvSpPr/>
          <p:nvPr/>
        </p:nvSpPr>
        <p:spPr>
          <a:xfrm>
            <a:off x="1" y="4016102"/>
            <a:ext cx="1214632" cy="2855809"/>
          </a:xfrm>
          <a:custGeom>
            <a:avLst/>
            <a:gdLst/>
            <a:ahLst/>
            <a:cxnLst/>
            <a:rect l="l" t="t" r="r" b="b"/>
            <a:pathLst>
              <a:path w="1725295" h="3484879">
                <a:moveTo>
                  <a:pt x="200152" y="3484308"/>
                </a:moveTo>
                <a:lnTo>
                  <a:pt x="0" y="3284156"/>
                </a:lnTo>
                <a:lnTo>
                  <a:pt x="0" y="3365423"/>
                </a:lnTo>
                <a:lnTo>
                  <a:pt x="118884" y="3484308"/>
                </a:lnTo>
                <a:lnTo>
                  <a:pt x="200152" y="3484308"/>
                </a:lnTo>
                <a:close/>
              </a:path>
              <a:path w="1725295" h="3484879">
                <a:moveTo>
                  <a:pt x="432333" y="3484308"/>
                </a:moveTo>
                <a:lnTo>
                  <a:pt x="0" y="3051962"/>
                </a:lnTo>
                <a:lnTo>
                  <a:pt x="0" y="3133229"/>
                </a:lnTo>
                <a:lnTo>
                  <a:pt x="351078" y="3484308"/>
                </a:lnTo>
                <a:lnTo>
                  <a:pt x="432333" y="3484308"/>
                </a:lnTo>
                <a:close/>
              </a:path>
              <a:path w="1725295" h="3484879">
                <a:moveTo>
                  <a:pt x="664527" y="3484308"/>
                </a:moveTo>
                <a:lnTo>
                  <a:pt x="0" y="2819781"/>
                </a:lnTo>
                <a:lnTo>
                  <a:pt x="0" y="2901048"/>
                </a:lnTo>
                <a:lnTo>
                  <a:pt x="583260" y="3484308"/>
                </a:lnTo>
                <a:lnTo>
                  <a:pt x="664527" y="3484308"/>
                </a:lnTo>
                <a:close/>
              </a:path>
              <a:path w="1725295" h="3484879">
                <a:moveTo>
                  <a:pt x="896721" y="3484308"/>
                </a:moveTo>
                <a:lnTo>
                  <a:pt x="0" y="2587587"/>
                </a:lnTo>
                <a:lnTo>
                  <a:pt x="0" y="2668854"/>
                </a:lnTo>
                <a:lnTo>
                  <a:pt x="815454" y="3484308"/>
                </a:lnTo>
                <a:lnTo>
                  <a:pt x="896721" y="3484308"/>
                </a:lnTo>
                <a:close/>
              </a:path>
              <a:path w="1725295" h="3484879">
                <a:moveTo>
                  <a:pt x="1128903" y="3484295"/>
                </a:moveTo>
                <a:lnTo>
                  <a:pt x="0" y="2355392"/>
                </a:lnTo>
                <a:lnTo>
                  <a:pt x="0" y="2436660"/>
                </a:lnTo>
                <a:lnTo>
                  <a:pt x="1047635" y="3484295"/>
                </a:lnTo>
                <a:lnTo>
                  <a:pt x="1128903" y="3484295"/>
                </a:lnTo>
                <a:close/>
              </a:path>
              <a:path w="1725295" h="3484879">
                <a:moveTo>
                  <a:pt x="1361097" y="3484308"/>
                </a:moveTo>
                <a:lnTo>
                  <a:pt x="0" y="2123211"/>
                </a:lnTo>
                <a:lnTo>
                  <a:pt x="0" y="2204478"/>
                </a:lnTo>
                <a:lnTo>
                  <a:pt x="1279829" y="3484308"/>
                </a:lnTo>
                <a:lnTo>
                  <a:pt x="1361097" y="3484308"/>
                </a:lnTo>
                <a:close/>
              </a:path>
              <a:path w="1725295" h="3484879">
                <a:moveTo>
                  <a:pt x="1593278" y="3484308"/>
                </a:moveTo>
                <a:lnTo>
                  <a:pt x="0" y="1891042"/>
                </a:lnTo>
                <a:lnTo>
                  <a:pt x="0" y="1972297"/>
                </a:lnTo>
                <a:lnTo>
                  <a:pt x="1512011" y="3484308"/>
                </a:lnTo>
                <a:lnTo>
                  <a:pt x="1593278" y="3484308"/>
                </a:lnTo>
                <a:close/>
              </a:path>
              <a:path w="1725295" h="3484879">
                <a:moveTo>
                  <a:pt x="1725028" y="1294193"/>
                </a:moveTo>
                <a:lnTo>
                  <a:pt x="430834" y="0"/>
                </a:lnTo>
                <a:lnTo>
                  <a:pt x="349567" y="0"/>
                </a:lnTo>
                <a:lnTo>
                  <a:pt x="1725028" y="1375460"/>
                </a:lnTo>
                <a:lnTo>
                  <a:pt x="1725028" y="1294193"/>
                </a:lnTo>
                <a:close/>
              </a:path>
              <a:path w="1725295" h="3484879">
                <a:moveTo>
                  <a:pt x="1725028" y="829818"/>
                </a:moveTo>
                <a:lnTo>
                  <a:pt x="895210" y="0"/>
                </a:lnTo>
                <a:lnTo>
                  <a:pt x="813943" y="0"/>
                </a:lnTo>
                <a:lnTo>
                  <a:pt x="1725028" y="911085"/>
                </a:lnTo>
                <a:lnTo>
                  <a:pt x="1725028" y="829818"/>
                </a:lnTo>
                <a:close/>
              </a:path>
              <a:path w="1725295" h="3484879">
                <a:moveTo>
                  <a:pt x="1725028" y="597636"/>
                </a:moveTo>
                <a:lnTo>
                  <a:pt x="1127391" y="0"/>
                </a:lnTo>
                <a:lnTo>
                  <a:pt x="1046137" y="0"/>
                </a:lnTo>
                <a:lnTo>
                  <a:pt x="1725028" y="678903"/>
                </a:lnTo>
                <a:lnTo>
                  <a:pt x="1725028" y="597636"/>
                </a:lnTo>
                <a:close/>
              </a:path>
              <a:path w="1725295" h="3484879">
                <a:moveTo>
                  <a:pt x="1725028" y="133261"/>
                </a:moveTo>
                <a:lnTo>
                  <a:pt x="1591767" y="0"/>
                </a:lnTo>
                <a:lnTo>
                  <a:pt x="1510512" y="0"/>
                </a:lnTo>
                <a:lnTo>
                  <a:pt x="1725028" y="214515"/>
                </a:lnTo>
                <a:lnTo>
                  <a:pt x="1725028" y="133261"/>
                </a:lnTo>
                <a:close/>
              </a:path>
              <a:path w="1725295" h="3484879">
                <a:moveTo>
                  <a:pt x="1725041" y="3383877"/>
                </a:moveTo>
                <a:lnTo>
                  <a:pt x="0" y="1658848"/>
                </a:lnTo>
                <a:lnTo>
                  <a:pt x="0" y="1740103"/>
                </a:lnTo>
                <a:lnTo>
                  <a:pt x="1725041" y="3465144"/>
                </a:lnTo>
                <a:lnTo>
                  <a:pt x="1725041" y="3383877"/>
                </a:lnTo>
                <a:close/>
              </a:path>
              <a:path w="1725295" h="3484879">
                <a:moveTo>
                  <a:pt x="1725041" y="3151682"/>
                </a:moveTo>
                <a:lnTo>
                  <a:pt x="0" y="1426654"/>
                </a:lnTo>
                <a:lnTo>
                  <a:pt x="0" y="1507909"/>
                </a:lnTo>
                <a:lnTo>
                  <a:pt x="1725041" y="3232950"/>
                </a:lnTo>
                <a:lnTo>
                  <a:pt x="1725041" y="3151682"/>
                </a:lnTo>
                <a:close/>
              </a:path>
              <a:path w="1725295" h="3484879">
                <a:moveTo>
                  <a:pt x="1725041" y="2919501"/>
                </a:moveTo>
                <a:lnTo>
                  <a:pt x="0" y="1194460"/>
                </a:lnTo>
                <a:lnTo>
                  <a:pt x="0" y="1275727"/>
                </a:lnTo>
                <a:lnTo>
                  <a:pt x="1725041" y="3000768"/>
                </a:lnTo>
                <a:lnTo>
                  <a:pt x="1725041" y="2919501"/>
                </a:lnTo>
                <a:close/>
              </a:path>
              <a:path w="1725295" h="3484879">
                <a:moveTo>
                  <a:pt x="1725041" y="2687320"/>
                </a:moveTo>
                <a:lnTo>
                  <a:pt x="0" y="962279"/>
                </a:lnTo>
                <a:lnTo>
                  <a:pt x="0" y="1043546"/>
                </a:lnTo>
                <a:lnTo>
                  <a:pt x="1725041" y="2768587"/>
                </a:lnTo>
                <a:lnTo>
                  <a:pt x="1725041" y="2687320"/>
                </a:lnTo>
                <a:close/>
              </a:path>
              <a:path w="1725295" h="3484879">
                <a:moveTo>
                  <a:pt x="1725041" y="2455126"/>
                </a:moveTo>
                <a:lnTo>
                  <a:pt x="0" y="730084"/>
                </a:lnTo>
                <a:lnTo>
                  <a:pt x="0" y="811352"/>
                </a:lnTo>
                <a:lnTo>
                  <a:pt x="1725041" y="2536393"/>
                </a:lnTo>
                <a:lnTo>
                  <a:pt x="1725041" y="2455126"/>
                </a:lnTo>
                <a:close/>
              </a:path>
              <a:path w="1725295" h="3484879">
                <a:moveTo>
                  <a:pt x="1725041" y="2222944"/>
                </a:moveTo>
                <a:lnTo>
                  <a:pt x="0" y="497903"/>
                </a:lnTo>
                <a:lnTo>
                  <a:pt x="0" y="579170"/>
                </a:lnTo>
                <a:lnTo>
                  <a:pt x="1725041" y="2304211"/>
                </a:lnTo>
                <a:lnTo>
                  <a:pt x="1725041" y="2222944"/>
                </a:lnTo>
                <a:close/>
              </a:path>
              <a:path w="1725295" h="3484879">
                <a:moveTo>
                  <a:pt x="1725041" y="1990763"/>
                </a:moveTo>
                <a:lnTo>
                  <a:pt x="0" y="265722"/>
                </a:lnTo>
                <a:lnTo>
                  <a:pt x="0" y="346976"/>
                </a:lnTo>
                <a:lnTo>
                  <a:pt x="1725041" y="2072017"/>
                </a:lnTo>
                <a:lnTo>
                  <a:pt x="1725041" y="1990763"/>
                </a:lnTo>
                <a:close/>
              </a:path>
              <a:path w="1725295" h="3484879">
                <a:moveTo>
                  <a:pt x="1725041" y="1758569"/>
                </a:moveTo>
                <a:lnTo>
                  <a:pt x="0" y="33528"/>
                </a:lnTo>
                <a:lnTo>
                  <a:pt x="0" y="114782"/>
                </a:lnTo>
                <a:lnTo>
                  <a:pt x="1725041" y="1839823"/>
                </a:lnTo>
                <a:lnTo>
                  <a:pt x="1725041" y="1758569"/>
                </a:lnTo>
                <a:close/>
              </a:path>
              <a:path w="1725295" h="3484879">
                <a:moveTo>
                  <a:pt x="1725041" y="1526387"/>
                </a:moveTo>
                <a:lnTo>
                  <a:pt x="198653" y="0"/>
                </a:lnTo>
                <a:lnTo>
                  <a:pt x="117386" y="0"/>
                </a:lnTo>
                <a:lnTo>
                  <a:pt x="1725041" y="1607654"/>
                </a:lnTo>
                <a:lnTo>
                  <a:pt x="1725041" y="1526387"/>
                </a:lnTo>
                <a:close/>
              </a:path>
              <a:path w="1725295" h="3484879">
                <a:moveTo>
                  <a:pt x="1725041" y="1062012"/>
                </a:moveTo>
                <a:lnTo>
                  <a:pt x="663028" y="0"/>
                </a:lnTo>
                <a:lnTo>
                  <a:pt x="581761" y="0"/>
                </a:lnTo>
                <a:lnTo>
                  <a:pt x="1725041" y="1143279"/>
                </a:lnTo>
                <a:lnTo>
                  <a:pt x="1725041" y="1062012"/>
                </a:lnTo>
                <a:close/>
              </a:path>
              <a:path w="1725295" h="3484879">
                <a:moveTo>
                  <a:pt x="1725041" y="365455"/>
                </a:moveTo>
                <a:lnTo>
                  <a:pt x="1359585" y="0"/>
                </a:lnTo>
                <a:lnTo>
                  <a:pt x="1278331" y="0"/>
                </a:lnTo>
                <a:lnTo>
                  <a:pt x="1725041" y="446709"/>
                </a:lnTo>
                <a:lnTo>
                  <a:pt x="1725041" y="365455"/>
                </a:lnTo>
                <a:close/>
              </a:path>
            </a:pathLst>
          </a:custGeom>
          <a:solidFill>
            <a:srgbClr val="E7E7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84AC09B2-B31E-3C67-301E-14BD650A0D13}"/>
              </a:ext>
            </a:extLst>
          </p:cNvPr>
          <p:cNvSpPr/>
          <p:nvPr/>
        </p:nvSpPr>
        <p:spPr>
          <a:xfrm>
            <a:off x="-30998" y="1743313"/>
            <a:ext cx="1232056" cy="1111908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67B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n 10" descr="Texto&#10;&#10;Descripción generada automáticamente con confianza baja">
            <a:extLst>
              <a:ext uri="{FF2B5EF4-FFF2-40B4-BE49-F238E27FC236}">
                <a16:creationId xmlns:a16="http://schemas.microsoft.com/office/drawing/2014/main" id="{521AB022-A844-ED56-73DE-8DF9C5B81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710" y="2030438"/>
            <a:ext cx="738141" cy="537658"/>
          </a:xfrm>
          <a:prstGeom prst="rect">
            <a:avLst/>
          </a:prstGeom>
        </p:spPr>
      </p:pic>
      <p:pic>
        <p:nvPicPr>
          <p:cNvPr id="12" name="Imagen 1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9CB5989-7733-0B08-40C9-9A45FD07C7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786" y="5993375"/>
            <a:ext cx="672132" cy="71577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419F8AB-C259-F732-4F67-B3C9BD7C6A66}"/>
              </a:ext>
            </a:extLst>
          </p:cNvPr>
          <p:cNvSpPr txBox="1"/>
          <p:nvPr/>
        </p:nvSpPr>
        <p:spPr>
          <a:xfrm>
            <a:off x="2341445" y="-100199"/>
            <a:ext cx="97276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>
              <a:solidFill>
                <a:srgbClr val="003399"/>
              </a:solidFill>
              <a:latin typeface="EC Square Sans Pro" panose="020B0506040000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b="1" noProof="1">
                <a:solidFill>
                  <a:srgbClr val="003399"/>
                </a:solidFill>
                <a:latin typeface="EC Square Sans Pro" panose="020B05060400000200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Praktická odborná príprava pre poľnohospodárov a veterinárnych lekárov:</a:t>
            </a:r>
            <a:br>
              <a:rPr lang="sk-SK" b="1" noProof="1">
                <a:solidFill>
                  <a:srgbClr val="003399"/>
                </a:solidFill>
                <a:latin typeface="EC Square Sans Pro" panose="020B05060400000200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b="1" noProof="1">
                <a:solidFill>
                  <a:srgbClr val="003399"/>
                </a:solidFill>
                <a:latin typeface="EC Square Sans Pro" panose="020B05060400000200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Nové opatrenia na boj proti antimikrobiálnej rezistencii</a:t>
            </a:r>
            <a:br>
              <a:rPr lang="sk-SK" sz="2400" noProof="1"/>
            </a:br>
            <a:r>
              <a:rPr lang="sk-SK" sz="2400" b="1" noProof="1">
                <a:solidFill>
                  <a:srgbClr val="2E7571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Slovensko</a:t>
            </a:r>
            <a:br>
              <a:rPr lang="sk-SK" sz="2400" noProof="1"/>
            </a:br>
            <a:r>
              <a:rPr lang="sk-SK" sz="2000" b="1" i="1" noProof="1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Proces</a:t>
            </a:r>
            <a:r>
              <a:rPr lang="sk-SK" sz="2400" b="1" i="1" noProof="1"/>
              <a:t> </a:t>
            </a:r>
            <a:r>
              <a:rPr lang="sk-SK" sz="2000" b="1" i="1" noProof="1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registrácie</a:t>
            </a:r>
          </a:p>
          <a:p>
            <a:pPr algn="ctr"/>
            <a:endParaRPr lang="pt-BR" sz="2400" b="1" dirty="0">
              <a:solidFill>
                <a:srgbClr val="2E7571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endParaRPr lang="en-GB" sz="1400" b="1" i="1" dirty="0">
              <a:solidFill>
                <a:srgbClr val="6CB48A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i="1" dirty="0" err="1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Processo</a:t>
            </a:r>
            <a:r>
              <a:rPr lang="es-ES" sz="2000" b="1" i="1" dirty="0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de </a:t>
            </a:r>
            <a:r>
              <a:rPr lang="es-ES" sz="2000" b="1" i="1" dirty="0" err="1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registo</a:t>
            </a:r>
            <a:endParaRPr lang="es-ES" sz="2000" b="1" i="1" dirty="0">
              <a:solidFill>
                <a:srgbClr val="6CB48A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endParaRPr lang="es-ES" sz="2000" b="1" i="1" dirty="0">
              <a:solidFill>
                <a:srgbClr val="6CB48A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78F88DB4-1368-5D11-2515-101CA3998959}"/>
              </a:ext>
            </a:extLst>
          </p:cNvPr>
          <p:cNvSpPr/>
          <p:nvPr/>
        </p:nvSpPr>
        <p:spPr>
          <a:xfrm>
            <a:off x="-17424" y="2855167"/>
            <a:ext cx="1232056" cy="1160935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E18A93A6-C946-8792-3A2B-FE4B604F06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26" y="3142346"/>
            <a:ext cx="852905" cy="589663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DB7E8953-0B2F-9BE8-9EAB-240BDFC99961}"/>
              </a:ext>
            </a:extLst>
          </p:cNvPr>
          <p:cNvSpPr/>
          <p:nvPr/>
        </p:nvSpPr>
        <p:spPr>
          <a:xfrm>
            <a:off x="2341445" y="5992986"/>
            <a:ext cx="5767644" cy="865014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67B68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A9ECEE1E-580D-99CD-DC6F-8B39A0DB6461}"/>
              </a:ext>
            </a:extLst>
          </p:cNvPr>
          <p:cNvSpPr/>
          <p:nvPr/>
        </p:nvSpPr>
        <p:spPr>
          <a:xfrm rot="16200000">
            <a:off x="6472927" y="5235749"/>
            <a:ext cx="865014" cy="2407310"/>
          </a:xfrm>
          <a:custGeom>
            <a:avLst/>
            <a:gdLst/>
            <a:ahLst/>
            <a:cxnLst/>
            <a:rect l="l" t="t" r="r" b="b"/>
            <a:pathLst>
              <a:path w="1725295" h="3484879">
                <a:moveTo>
                  <a:pt x="200152" y="3484308"/>
                </a:moveTo>
                <a:lnTo>
                  <a:pt x="0" y="3284156"/>
                </a:lnTo>
                <a:lnTo>
                  <a:pt x="0" y="3365423"/>
                </a:lnTo>
                <a:lnTo>
                  <a:pt x="118884" y="3484308"/>
                </a:lnTo>
                <a:lnTo>
                  <a:pt x="200152" y="3484308"/>
                </a:lnTo>
                <a:close/>
              </a:path>
              <a:path w="1725295" h="3484879">
                <a:moveTo>
                  <a:pt x="432333" y="3484308"/>
                </a:moveTo>
                <a:lnTo>
                  <a:pt x="0" y="3051962"/>
                </a:lnTo>
                <a:lnTo>
                  <a:pt x="0" y="3133229"/>
                </a:lnTo>
                <a:lnTo>
                  <a:pt x="351078" y="3484308"/>
                </a:lnTo>
                <a:lnTo>
                  <a:pt x="432333" y="3484308"/>
                </a:lnTo>
                <a:close/>
              </a:path>
              <a:path w="1725295" h="3484879">
                <a:moveTo>
                  <a:pt x="664527" y="3484308"/>
                </a:moveTo>
                <a:lnTo>
                  <a:pt x="0" y="2819781"/>
                </a:lnTo>
                <a:lnTo>
                  <a:pt x="0" y="2901048"/>
                </a:lnTo>
                <a:lnTo>
                  <a:pt x="583260" y="3484308"/>
                </a:lnTo>
                <a:lnTo>
                  <a:pt x="664527" y="3484308"/>
                </a:lnTo>
                <a:close/>
              </a:path>
              <a:path w="1725295" h="3484879">
                <a:moveTo>
                  <a:pt x="896721" y="3484308"/>
                </a:moveTo>
                <a:lnTo>
                  <a:pt x="0" y="2587587"/>
                </a:lnTo>
                <a:lnTo>
                  <a:pt x="0" y="2668854"/>
                </a:lnTo>
                <a:lnTo>
                  <a:pt x="815454" y="3484308"/>
                </a:lnTo>
                <a:lnTo>
                  <a:pt x="896721" y="3484308"/>
                </a:lnTo>
                <a:close/>
              </a:path>
              <a:path w="1725295" h="3484879">
                <a:moveTo>
                  <a:pt x="1128903" y="3484295"/>
                </a:moveTo>
                <a:lnTo>
                  <a:pt x="0" y="2355392"/>
                </a:lnTo>
                <a:lnTo>
                  <a:pt x="0" y="2436660"/>
                </a:lnTo>
                <a:lnTo>
                  <a:pt x="1047635" y="3484295"/>
                </a:lnTo>
                <a:lnTo>
                  <a:pt x="1128903" y="3484295"/>
                </a:lnTo>
                <a:close/>
              </a:path>
              <a:path w="1725295" h="3484879">
                <a:moveTo>
                  <a:pt x="1361097" y="3484308"/>
                </a:moveTo>
                <a:lnTo>
                  <a:pt x="0" y="2123211"/>
                </a:lnTo>
                <a:lnTo>
                  <a:pt x="0" y="2204478"/>
                </a:lnTo>
                <a:lnTo>
                  <a:pt x="1279829" y="3484308"/>
                </a:lnTo>
                <a:lnTo>
                  <a:pt x="1361097" y="3484308"/>
                </a:lnTo>
                <a:close/>
              </a:path>
              <a:path w="1725295" h="3484879">
                <a:moveTo>
                  <a:pt x="1593278" y="3484308"/>
                </a:moveTo>
                <a:lnTo>
                  <a:pt x="0" y="1891042"/>
                </a:lnTo>
                <a:lnTo>
                  <a:pt x="0" y="1972297"/>
                </a:lnTo>
                <a:lnTo>
                  <a:pt x="1512011" y="3484308"/>
                </a:lnTo>
                <a:lnTo>
                  <a:pt x="1593278" y="3484308"/>
                </a:lnTo>
                <a:close/>
              </a:path>
              <a:path w="1725295" h="3484879">
                <a:moveTo>
                  <a:pt x="1725028" y="1294193"/>
                </a:moveTo>
                <a:lnTo>
                  <a:pt x="430834" y="0"/>
                </a:lnTo>
                <a:lnTo>
                  <a:pt x="349567" y="0"/>
                </a:lnTo>
                <a:lnTo>
                  <a:pt x="1725028" y="1375460"/>
                </a:lnTo>
                <a:lnTo>
                  <a:pt x="1725028" y="1294193"/>
                </a:lnTo>
                <a:close/>
              </a:path>
              <a:path w="1725295" h="3484879">
                <a:moveTo>
                  <a:pt x="1725028" y="829818"/>
                </a:moveTo>
                <a:lnTo>
                  <a:pt x="895210" y="0"/>
                </a:lnTo>
                <a:lnTo>
                  <a:pt x="813943" y="0"/>
                </a:lnTo>
                <a:lnTo>
                  <a:pt x="1725028" y="911085"/>
                </a:lnTo>
                <a:lnTo>
                  <a:pt x="1725028" y="829818"/>
                </a:lnTo>
                <a:close/>
              </a:path>
              <a:path w="1725295" h="3484879">
                <a:moveTo>
                  <a:pt x="1725028" y="597636"/>
                </a:moveTo>
                <a:lnTo>
                  <a:pt x="1127391" y="0"/>
                </a:lnTo>
                <a:lnTo>
                  <a:pt x="1046137" y="0"/>
                </a:lnTo>
                <a:lnTo>
                  <a:pt x="1725028" y="678903"/>
                </a:lnTo>
                <a:lnTo>
                  <a:pt x="1725028" y="597636"/>
                </a:lnTo>
                <a:close/>
              </a:path>
              <a:path w="1725295" h="3484879">
                <a:moveTo>
                  <a:pt x="1725028" y="133261"/>
                </a:moveTo>
                <a:lnTo>
                  <a:pt x="1591767" y="0"/>
                </a:lnTo>
                <a:lnTo>
                  <a:pt x="1510512" y="0"/>
                </a:lnTo>
                <a:lnTo>
                  <a:pt x="1725028" y="214515"/>
                </a:lnTo>
                <a:lnTo>
                  <a:pt x="1725028" y="133261"/>
                </a:lnTo>
                <a:close/>
              </a:path>
              <a:path w="1725295" h="3484879">
                <a:moveTo>
                  <a:pt x="1725041" y="3383877"/>
                </a:moveTo>
                <a:lnTo>
                  <a:pt x="0" y="1658848"/>
                </a:lnTo>
                <a:lnTo>
                  <a:pt x="0" y="1740103"/>
                </a:lnTo>
                <a:lnTo>
                  <a:pt x="1725041" y="3465144"/>
                </a:lnTo>
                <a:lnTo>
                  <a:pt x="1725041" y="3383877"/>
                </a:lnTo>
                <a:close/>
              </a:path>
              <a:path w="1725295" h="3484879">
                <a:moveTo>
                  <a:pt x="1725041" y="3151682"/>
                </a:moveTo>
                <a:lnTo>
                  <a:pt x="0" y="1426654"/>
                </a:lnTo>
                <a:lnTo>
                  <a:pt x="0" y="1507909"/>
                </a:lnTo>
                <a:lnTo>
                  <a:pt x="1725041" y="3232950"/>
                </a:lnTo>
                <a:lnTo>
                  <a:pt x="1725041" y="3151682"/>
                </a:lnTo>
                <a:close/>
              </a:path>
              <a:path w="1725295" h="3484879">
                <a:moveTo>
                  <a:pt x="1725041" y="2919501"/>
                </a:moveTo>
                <a:lnTo>
                  <a:pt x="0" y="1194460"/>
                </a:lnTo>
                <a:lnTo>
                  <a:pt x="0" y="1275727"/>
                </a:lnTo>
                <a:lnTo>
                  <a:pt x="1725041" y="3000768"/>
                </a:lnTo>
                <a:lnTo>
                  <a:pt x="1725041" y="2919501"/>
                </a:lnTo>
                <a:close/>
              </a:path>
              <a:path w="1725295" h="3484879">
                <a:moveTo>
                  <a:pt x="1725041" y="2687320"/>
                </a:moveTo>
                <a:lnTo>
                  <a:pt x="0" y="962279"/>
                </a:lnTo>
                <a:lnTo>
                  <a:pt x="0" y="1043546"/>
                </a:lnTo>
                <a:lnTo>
                  <a:pt x="1725041" y="2768587"/>
                </a:lnTo>
                <a:lnTo>
                  <a:pt x="1725041" y="2687320"/>
                </a:lnTo>
                <a:close/>
              </a:path>
              <a:path w="1725295" h="3484879">
                <a:moveTo>
                  <a:pt x="1725041" y="2455126"/>
                </a:moveTo>
                <a:lnTo>
                  <a:pt x="0" y="730084"/>
                </a:lnTo>
                <a:lnTo>
                  <a:pt x="0" y="811352"/>
                </a:lnTo>
                <a:lnTo>
                  <a:pt x="1725041" y="2536393"/>
                </a:lnTo>
                <a:lnTo>
                  <a:pt x="1725041" y="2455126"/>
                </a:lnTo>
                <a:close/>
              </a:path>
              <a:path w="1725295" h="3484879">
                <a:moveTo>
                  <a:pt x="1725041" y="2222944"/>
                </a:moveTo>
                <a:lnTo>
                  <a:pt x="0" y="497903"/>
                </a:lnTo>
                <a:lnTo>
                  <a:pt x="0" y="579170"/>
                </a:lnTo>
                <a:lnTo>
                  <a:pt x="1725041" y="2304211"/>
                </a:lnTo>
                <a:lnTo>
                  <a:pt x="1725041" y="2222944"/>
                </a:lnTo>
                <a:close/>
              </a:path>
              <a:path w="1725295" h="3484879">
                <a:moveTo>
                  <a:pt x="1725041" y="1990763"/>
                </a:moveTo>
                <a:lnTo>
                  <a:pt x="0" y="265722"/>
                </a:lnTo>
                <a:lnTo>
                  <a:pt x="0" y="346976"/>
                </a:lnTo>
                <a:lnTo>
                  <a:pt x="1725041" y="2072017"/>
                </a:lnTo>
                <a:lnTo>
                  <a:pt x="1725041" y="1990763"/>
                </a:lnTo>
                <a:close/>
              </a:path>
              <a:path w="1725295" h="3484879">
                <a:moveTo>
                  <a:pt x="1725041" y="1758569"/>
                </a:moveTo>
                <a:lnTo>
                  <a:pt x="0" y="33528"/>
                </a:lnTo>
                <a:lnTo>
                  <a:pt x="0" y="114782"/>
                </a:lnTo>
                <a:lnTo>
                  <a:pt x="1725041" y="1839823"/>
                </a:lnTo>
                <a:lnTo>
                  <a:pt x="1725041" y="1758569"/>
                </a:lnTo>
                <a:close/>
              </a:path>
              <a:path w="1725295" h="3484879">
                <a:moveTo>
                  <a:pt x="1725041" y="1526387"/>
                </a:moveTo>
                <a:lnTo>
                  <a:pt x="198653" y="0"/>
                </a:lnTo>
                <a:lnTo>
                  <a:pt x="117386" y="0"/>
                </a:lnTo>
                <a:lnTo>
                  <a:pt x="1725041" y="1607654"/>
                </a:lnTo>
                <a:lnTo>
                  <a:pt x="1725041" y="1526387"/>
                </a:lnTo>
                <a:close/>
              </a:path>
              <a:path w="1725295" h="3484879">
                <a:moveTo>
                  <a:pt x="1725041" y="1062012"/>
                </a:moveTo>
                <a:lnTo>
                  <a:pt x="663028" y="0"/>
                </a:lnTo>
                <a:lnTo>
                  <a:pt x="581761" y="0"/>
                </a:lnTo>
                <a:lnTo>
                  <a:pt x="1725041" y="1143279"/>
                </a:lnTo>
                <a:lnTo>
                  <a:pt x="1725041" y="1062012"/>
                </a:lnTo>
                <a:close/>
              </a:path>
              <a:path w="1725295" h="3484879">
                <a:moveTo>
                  <a:pt x="1725041" y="365455"/>
                </a:moveTo>
                <a:lnTo>
                  <a:pt x="1359585" y="0"/>
                </a:lnTo>
                <a:lnTo>
                  <a:pt x="1278331" y="0"/>
                </a:lnTo>
                <a:lnTo>
                  <a:pt x="1725041" y="446709"/>
                </a:lnTo>
                <a:lnTo>
                  <a:pt x="1725041" y="365455"/>
                </a:lnTo>
                <a:close/>
              </a:path>
            </a:pathLst>
          </a:custGeom>
          <a:solidFill>
            <a:srgbClr val="E7E7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4486992-50C9-B490-EAB7-769FC2871A84}"/>
              </a:ext>
            </a:extLst>
          </p:cNvPr>
          <p:cNvSpPr/>
          <p:nvPr/>
        </p:nvSpPr>
        <p:spPr>
          <a:xfrm>
            <a:off x="1303782" y="1717562"/>
            <a:ext cx="9731047" cy="4268183"/>
          </a:xfrm>
          <a:prstGeom prst="roundRect">
            <a:avLst/>
          </a:prstGeom>
          <a:solidFill>
            <a:srgbClr val="EDEDED"/>
          </a:solidFill>
          <a:ln>
            <a:solidFill>
              <a:srgbClr val="2E75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Ak chcete zaregistrovať svoju účasť, postupujte podľa nasledujúcich krokov:</a:t>
            </a:r>
            <a:b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</a:br>
            <a: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1. Kliknite na tento </a:t>
            </a:r>
            <a: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  <a:hlinkClick r:id="rId6"/>
              </a:rPr>
              <a:t>odkaz</a:t>
            </a:r>
            <a:b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</a:br>
            <a: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2. Vyplňte online registračný formulár do štvrtka 30. mája 2024.</a:t>
            </a:r>
            <a:b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</a:br>
            <a:r>
              <a:rPr lang="sk-SK" b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3. Dostanete e-mail s potvrdením, že sme dostali vašu registráciu.</a:t>
            </a:r>
          </a:p>
          <a:p>
            <a:br>
              <a:rPr lang="sk-SK" noProof="1"/>
            </a:br>
            <a:r>
              <a:rPr lang="sk-SK" sz="1600" noProof="1">
                <a:solidFill>
                  <a:srgbClr val="002299"/>
                </a:solidFill>
                <a:latin typeface="EC Square Sans Pro" panose="020B0506040000020004" pitchFamily="34" charset="0"/>
              </a:rPr>
              <a:t>Upozorňujeme, že registrácia </a:t>
            </a:r>
            <a:r>
              <a:rPr lang="sk-SK" sz="1600" b="1" noProof="1">
                <a:solidFill>
                  <a:srgbClr val="002299"/>
                </a:solidFill>
                <a:latin typeface="EC Square Sans Pro" panose="020B0506040000020004" pitchFamily="34" charset="0"/>
              </a:rPr>
              <a:t>neznamená potvrdenie vašej účasti na školení.</a:t>
            </a:r>
          </a:p>
          <a:p>
            <a:endParaRPr lang="sk-SK" sz="1600" b="1" noProof="1">
              <a:solidFill>
                <a:srgbClr val="002299"/>
              </a:solidFill>
              <a:latin typeface="EC Square Sans Pro" panose="020B0506040000020004" pitchFamily="34" charset="0"/>
            </a:endParaRPr>
          </a:p>
          <a:p>
            <a:r>
              <a:rPr lang="sk-SK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S cieľom zabezpečiť vysokú úroveň zastúpenia rôznych sektorov je potrebné, aby boli miesta na účasť vyvážené medzi poľnohospodármi a veterinárnymi lekármi. Taktiež medzi rôznymi sektormi (okrem iného hovädzí dobytok, ošípané, malé prežúvavce, hydina, kone, králiky, ryby). Školenie však bude prebiehať </a:t>
            </a:r>
            <a:r>
              <a:rPr lang="en-GB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aj online </a:t>
            </a:r>
            <a:r>
              <a:rPr lang="sk-SK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formou.</a:t>
            </a:r>
            <a:br>
              <a:rPr lang="sk-SK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</a:br>
            <a:r>
              <a:rPr lang="sk-SK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  <a:t>Ďakujeme vám za pochopenie!</a:t>
            </a:r>
          </a:p>
          <a:p>
            <a:br>
              <a:rPr lang="sk-SK" sz="1600" i="1" noProof="1">
                <a:solidFill>
                  <a:srgbClr val="2E7571"/>
                </a:solidFill>
                <a:latin typeface="EC Square Sans Pro" panose="020B0506040000020004" pitchFamily="34" charset="0"/>
              </a:rPr>
            </a:br>
            <a:r>
              <a:rPr lang="sk-SK" sz="1600" i="1" noProof="1">
                <a:solidFill>
                  <a:srgbClr val="6CB48A"/>
                </a:solidFill>
                <a:latin typeface="EC Square Sans Pro" panose="020B0506040000020004" pitchFamily="34" charset="0"/>
              </a:rPr>
              <a:t>*Všetci účastníci sa musia zaregistrovať prostredníctvom online formulára. Po uzávierke nebudú prijímané žiadne registračné formuláre.</a:t>
            </a:r>
          </a:p>
        </p:txBody>
      </p:sp>
      <p:pic>
        <p:nvPicPr>
          <p:cNvPr id="13" name="Imagen 12" descr="Texto&#10;&#10;Descripción generada automáticamente">
            <a:extLst>
              <a:ext uri="{FF2B5EF4-FFF2-40B4-BE49-F238E27FC236}">
                <a16:creationId xmlns:a16="http://schemas.microsoft.com/office/drawing/2014/main" id="{8F1CBA88-662E-17B5-DF28-0D480B6601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818" y="6123572"/>
            <a:ext cx="2407310" cy="58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1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5" grpId="0" animBg="1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Širokouhlá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EC Square Sans Pro</vt:lpstr>
      <vt:lpstr>Tema de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Castro Troya</dc:creator>
  <cp:lastModifiedBy>Ján Baršváry</cp:lastModifiedBy>
  <cp:revision>18</cp:revision>
  <dcterms:created xsi:type="dcterms:W3CDTF">2023-11-28T16:23:56Z</dcterms:created>
  <dcterms:modified xsi:type="dcterms:W3CDTF">2024-04-24T11:37:01Z</dcterms:modified>
</cp:coreProperties>
</file>